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6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65EB0-9883-484F-994C-EF89400F42E0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DC9BC-CD78-4567-B9A6-A0E487F4A031}">
      <dgm:prSet/>
      <dgm:spPr/>
      <dgm:t>
        <a:bodyPr/>
        <a:lstStyle/>
        <a:p>
          <a:pPr rtl="0"/>
          <a:r>
            <a:rPr lang="ru-RU" dirty="0" smtClean="0"/>
            <a:t>Педагог-дефектолог</a:t>
          </a:r>
          <a:endParaRPr lang="ru-RU" dirty="0"/>
        </a:p>
      </dgm:t>
    </dgm:pt>
    <dgm:pt modelId="{73818586-F54B-4593-A166-C7C1D0DB172C}" type="parTrans" cxnId="{F7BCC4F5-92F4-4EC2-AB85-863A87931C5E}">
      <dgm:prSet/>
      <dgm:spPr/>
      <dgm:t>
        <a:bodyPr/>
        <a:lstStyle/>
        <a:p>
          <a:endParaRPr lang="ru-RU"/>
        </a:p>
      </dgm:t>
    </dgm:pt>
    <dgm:pt modelId="{6D8AB41C-AD20-4868-AAD9-28C6C8FD11DC}" type="sibTrans" cxnId="{F7BCC4F5-92F4-4EC2-AB85-863A87931C5E}">
      <dgm:prSet/>
      <dgm:spPr/>
      <dgm:t>
        <a:bodyPr/>
        <a:lstStyle/>
        <a:p>
          <a:endParaRPr lang="ru-RU"/>
        </a:p>
      </dgm:t>
    </dgm:pt>
    <dgm:pt modelId="{1FEEE2B8-B440-427E-80C1-3F8D2B23A3C3}">
      <dgm:prSet/>
      <dgm:spPr/>
      <dgm:t>
        <a:bodyPr/>
        <a:lstStyle/>
        <a:p>
          <a:pPr rtl="0"/>
          <a:r>
            <a:rPr lang="ru-RU" dirty="0" err="1" smtClean="0"/>
            <a:t>Аффазиолог</a:t>
          </a:r>
          <a:endParaRPr lang="ru-RU" dirty="0"/>
        </a:p>
      </dgm:t>
    </dgm:pt>
    <dgm:pt modelId="{CB06E5E6-FC7A-488F-849B-0040BD1F78F4}" type="parTrans" cxnId="{C58864B5-2F09-4734-81A9-6FDC48F47755}">
      <dgm:prSet/>
      <dgm:spPr/>
      <dgm:t>
        <a:bodyPr/>
        <a:lstStyle/>
        <a:p>
          <a:endParaRPr lang="ru-RU"/>
        </a:p>
      </dgm:t>
    </dgm:pt>
    <dgm:pt modelId="{199EE829-C9DC-47A1-953F-006620E7D251}" type="sibTrans" cxnId="{C58864B5-2F09-4734-81A9-6FDC48F47755}">
      <dgm:prSet/>
      <dgm:spPr/>
      <dgm:t>
        <a:bodyPr/>
        <a:lstStyle/>
        <a:p>
          <a:endParaRPr lang="ru-RU"/>
        </a:p>
      </dgm:t>
    </dgm:pt>
    <dgm:pt modelId="{4B45EE7F-BF99-48E3-A6D2-6CEFEAA676D2}">
      <dgm:prSet/>
      <dgm:spPr/>
      <dgm:t>
        <a:bodyPr/>
        <a:lstStyle/>
        <a:p>
          <a:pPr rtl="0"/>
          <a:r>
            <a:rPr lang="ru-RU" dirty="0" smtClean="0"/>
            <a:t>Дефектолог</a:t>
          </a:r>
          <a:endParaRPr lang="ru-RU" dirty="0"/>
        </a:p>
      </dgm:t>
    </dgm:pt>
    <dgm:pt modelId="{C4BC98BB-8CC3-431A-8535-0D9A8B9CC2FD}" type="parTrans" cxnId="{3BA59EB9-5854-42E6-B380-B52E3F8E4F98}">
      <dgm:prSet/>
      <dgm:spPr/>
      <dgm:t>
        <a:bodyPr/>
        <a:lstStyle/>
        <a:p>
          <a:endParaRPr lang="ru-RU"/>
        </a:p>
      </dgm:t>
    </dgm:pt>
    <dgm:pt modelId="{B1C98439-8086-4D8B-8548-7600B68BC37A}" type="sibTrans" cxnId="{3BA59EB9-5854-42E6-B380-B52E3F8E4F98}">
      <dgm:prSet/>
      <dgm:spPr/>
      <dgm:t>
        <a:bodyPr/>
        <a:lstStyle/>
        <a:p>
          <a:endParaRPr lang="ru-RU"/>
        </a:p>
      </dgm:t>
    </dgm:pt>
    <dgm:pt modelId="{C65C975E-36BF-48D4-BF3C-8014F8CDD492}">
      <dgm:prSet/>
      <dgm:spPr/>
      <dgm:t>
        <a:bodyPr/>
        <a:lstStyle/>
        <a:p>
          <a:r>
            <a:rPr lang="ru-RU" dirty="0"/>
            <a:t>Учитель-логопед</a:t>
          </a:r>
        </a:p>
      </dgm:t>
    </dgm:pt>
    <dgm:pt modelId="{ABC55084-1A7D-4AA0-A6BD-27F5BBAACAD3}" type="parTrans" cxnId="{AD9A4F24-0CDE-48DB-8D36-44CEA0451C81}">
      <dgm:prSet/>
      <dgm:spPr/>
      <dgm:t>
        <a:bodyPr/>
        <a:lstStyle/>
        <a:p>
          <a:endParaRPr lang="ru-RU"/>
        </a:p>
      </dgm:t>
    </dgm:pt>
    <dgm:pt modelId="{4E737337-1166-4D20-A7C3-A5AA33F82E73}" type="sibTrans" cxnId="{AD9A4F24-0CDE-48DB-8D36-44CEA0451C81}">
      <dgm:prSet/>
      <dgm:spPr/>
      <dgm:t>
        <a:bodyPr/>
        <a:lstStyle/>
        <a:p>
          <a:endParaRPr lang="ru-RU"/>
        </a:p>
      </dgm:t>
    </dgm:pt>
    <dgm:pt modelId="{169B278A-42E8-422C-A3BC-A8AD4C94D6A1}">
      <dgm:prSet/>
      <dgm:spPr/>
      <dgm:t>
        <a:bodyPr/>
        <a:lstStyle/>
        <a:p>
          <a:r>
            <a:rPr lang="ru-RU" b="0" i="0" dirty="0" smtClean="0"/>
            <a:t>Логопед системы здравоохранения</a:t>
          </a:r>
          <a:endParaRPr lang="ru-RU" dirty="0"/>
        </a:p>
      </dgm:t>
    </dgm:pt>
    <dgm:pt modelId="{5326A768-1CB8-47F1-8DA8-7C0426C8B524}" type="parTrans" cxnId="{DF036021-3E63-4274-A83C-72DA5590BCDA}">
      <dgm:prSet/>
      <dgm:spPr/>
      <dgm:t>
        <a:bodyPr/>
        <a:lstStyle/>
        <a:p>
          <a:endParaRPr lang="ru-RU"/>
        </a:p>
      </dgm:t>
    </dgm:pt>
    <dgm:pt modelId="{D4D293D7-7309-476B-953B-E837488D937E}" type="sibTrans" cxnId="{DF036021-3E63-4274-A83C-72DA5590BCDA}">
      <dgm:prSet/>
      <dgm:spPr/>
      <dgm:t>
        <a:bodyPr/>
        <a:lstStyle/>
        <a:p>
          <a:endParaRPr lang="ru-RU"/>
        </a:p>
      </dgm:t>
    </dgm:pt>
    <dgm:pt modelId="{92657FCB-B15F-4F90-B7E4-D55B47F145F4}" type="pres">
      <dgm:prSet presAssocID="{79165EB0-9883-484F-994C-EF89400F42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06D636-8B26-4177-8CD4-2024D1EBD490}" type="pres">
      <dgm:prSet presAssocID="{169B278A-42E8-422C-A3BC-A8AD4C94D6A1}" presName="hierRoot1" presStyleCnt="0"/>
      <dgm:spPr/>
    </dgm:pt>
    <dgm:pt modelId="{00CD3C4A-C824-46DE-BB1A-05E1D91E267F}" type="pres">
      <dgm:prSet presAssocID="{169B278A-42E8-422C-A3BC-A8AD4C94D6A1}" presName="composite" presStyleCnt="0"/>
      <dgm:spPr/>
    </dgm:pt>
    <dgm:pt modelId="{2A5048A6-CA7F-42FF-9ED6-F23E35AC5052}" type="pres">
      <dgm:prSet presAssocID="{169B278A-42E8-422C-A3BC-A8AD4C94D6A1}" presName="background" presStyleLbl="node0" presStyleIdx="0" presStyleCnt="5"/>
      <dgm:spPr/>
    </dgm:pt>
    <dgm:pt modelId="{6C2FFF25-AA76-4883-8545-D95520F37AED}" type="pres">
      <dgm:prSet presAssocID="{169B278A-42E8-422C-A3BC-A8AD4C94D6A1}" presName="text" presStyleLbl="fgAcc0" presStyleIdx="0" presStyleCnt="5" custLinFactX="32375" custLinFactNeighborX="100000" custLinFactNeighborY="-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F8C413-0A3F-4F0C-8945-0FBE59A160AE}" type="pres">
      <dgm:prSet presAssocID="{169B278A-42E8-422C-A3BC-A8AD4C94D6A1}" presName="hierChild2" presStyleCnt="0"/>
      <dgm:spPr/>
    </dgm:pt>
    <dgm:pt modelId="{FAE8CE8E-A349-407E-9B75-5447BEF64EC3}" type="pres">
      <dgm:prSet presAssocID="{C65C975E-36BF-48D4-BF3C-8014F8CDD492}" presName="hierRoot1" presStyleCnt="0"/>
      <dgm:spPr/>
    </dgm:pt>
    <dgm:pt modelId="{7F8FF469-7CFE-4460-B986-B06AA1A68CC8}" type="pres">
      <dgm:prSet presAssocID="{C65C975E-36BF-48D4-BF3C-8014F8CDD492}" presName="composite" presStyleCnt="0"/>
      <dgm:spPr/>
    </dgm:pt>
    <dgm:pt modelId="{38F9C436-7643-452F-A905-B396582E3E2E}" type="pres">
      <dgm:prSet presAssocID="{C65C975E-36BF-48D4-BF3C-8014F8CDD492}" presName="background" presStyleLbl="node0" presStyleIdx="1" presStyleCnt="5"/>
      <dgm:spPr/>
    </dgm:pt>
    <dgm:pt modelId="{AA496916-F6A7-4FF8-A404-B9EA24A38F38}" type="pres">
      <dgm:prSet presAssocID="{C65C975E-36BF-48D4-BF3C-8014F8CDD492}" presName="text" presStyleLbl="fgAcc0" presStyleIdx="1" presStyleCnt="5" custLinFactX="-19525" custLinFactNeighborX="-100000" custLinFactNeighborY="-4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786FA-7B93-4712-B45A-0522085B5318}" type="pres">
      <dgm:prSet presAssocID="{C65C975E-36BF-48D4-BF3C-8014F8CDD492}" presName="hierChild2" presStyleCnt="0"/>
      <dgm:spPr/>
    </dgm:pt>
    <dgm:pt modelId="{5C19794C-449E-43D7-98D4-B79E31AE9671}" type="pres">
      <dgm:prSet presAssocID="{763DC9BC-CD78-4567-B9A6-A0E487F4A031}" presName="hierRoot1" presStyleCnt="0"/>
      <dgm:spPr/>
    </dgm:pt>
    <dgm:pt modelId="{C45F026F-3EDA-4892-A4BF-F0286395EE08}" type="pres">
      <dgm:prSet presAssocID="{763DC9BC-CD78-4567-B9A6-A0E487F4A031}" presName="composite" presStyleCnt="0"/>
      <dgm:spPr/>
    </dgm:pt>
    <dgm:pt modelId="{4B2DAA90-3707-40D8-A050-1A1F2774CDFE}" type="pres">
      <dgm:prSet presAssocID="{763DC9BC-CD78-4567-B9A6-A0E487F4A031}" presName="background" presStyleLbl="node0" presStyleIdx="2" presStyleCnt="5"/>
      <dgm:spPr/>
    </dgm:pt>
    <dgm:pt modelId="{334F8DF1-2766-4E3C-81E5-8523A5D192E2}" type="pres">
      <dgm:prSet presAssocID="{763DC9BC-CD78-4567-B9A6-A0E487F4A031}" presName="text" presStyleLbl="fgAcc0" presStyleIdx="2" presStyleCnt="5" custLinFactNeighborX="8068" custLinFactNeighborY="-2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B9737-ACC0-4A4E-A4CA-361ECAC3DF8C}" type="pres">
      <dgm:prSet presAssocID="{763DC9BC-CD78-4567-B9A6-A0E487F4A031}" presName="hierChild2" presStyleCnt="0"/>
      <dgm:spPr/>
    </dgm:pt>
    <dgm:pt modelId="{477D4BD9-837B-4259-8882-4987BEC132AA}" type="pres">
      <dgm:prSet presAssocID="{1FEEE2B8-B440-427E-80C1-3F8D2B23A3C3}" presName="hierRoot1" presStyleCnt="0"/>
      <dgm:spPr/>
    </dgm:pt>
    <dgm:pt modelId="{74F38CA3-219C-4C64-B697-063009701D08}" type="pres">
      <dgm:prSet presAssocID="{1FEEE2B8-B440-427E-80C1-3F8D2B23A3C3}" presName="composite" presStyleCnt="0"/>
      <dgm:spPr/>
    </dgm:pt>
    <dgm:pt modelId="{10553B47-C95B-4D7A-99A8-6ED51FD1E061}" type="pres">
      <dgm:prSet presAssocID="{1FEEE2B8-B440-427E-80C1-3F8D2B23A3C3}" presName="background" presStyleLbl="node0" presStyleIdx="3" presStyleCnt="5"/>
      <dgm:spPr/>
    </dgm:pt>
    <dgm:pt modelId="{DB337FAC-FD20-4F27-908B-71BFA26FC1D4}" type="pres">
      <dgm:prSet presAssocID="{1FEEE2B8-B440-427E-80C1-3F8D2B23A3C3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8C3BA-0942-4E20-B932-AB25596F27F0}" type="pres">
      <dgm:prSet presAssocID="{1FEEE2B8-B440-427E-80C1-3F8D2B23A3C3}" presName="hierChild2" presStyleCnt="0"/>
      <dgm:spPr/>
    </dgm:pt>
    <dgm:pt modelId="{DF83BD8B-6D33-411E-A529-A018A59E3B13}" type="pres">
      <dgm:prSet presAssocID="{4B45EE7F-BF99-48E3-A6D2-6CEFEAA676D2}" presName="hierRoot1" presStyleCnt="0"/>
      <dgm:spPr/>
    </dgm:pt>
    <dgm:pt modelId="{6B1A7BD4-0007-4EC2-881C-D664A1244D13}" type="pres">
      <dgm:prSet presAssocID="{4B45EE7F-BF99-48E3-A6D2-6CEFEAA676D2}" presName="composite" presStyleCnt="0"/>
      <dgm:spPr/>
    </dgm:pt>
    <dgm:pt modelId="{76974E51-F411-4D5C-8C66-D4C82A92C1F7}" type="pres">
      <dgm:prSet presAssocID="{4B45EE7F-BF99-48E3-A6D2-6CEFEAA676D2}" presName="background" presStyleLbl="node0" presStyleIdx="4" presStyleCnt="5"/>
      <dgm:spPr/>
    </dgm:pt>
    <dgm:pt modelId="{1E953B4B-1728-439B-AF82-3ECB82B3A2FD}" type="pres">
      <dgm:prSet presAssocID="{4B45EE7F-BF99-48E3-A6D2-6CEFEAA676D2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53326A-D6E7-481C-BCDF-C04AEF243FBC}" type="pres">
      <dgm:prSet presAssocID="{4B45EE7F-BF99-48E3-A6D2-6CEFEAA676D2}" presName="hierChild2" presStyleCnt="0"/>
      <dgm:spPr/>
    </dgm:pt>
  </dgm:ptLst>
  <dgm:cxnLst>
    <dgm:cxn modelId="{AD9A4F24-0CDE-48DB-8D36-44CEA0451C81}" srcId="{79165EB0-9883-484F-994C-EF89400F42E0}" destId="{C65C975E-36BF-48D4-BF3C-8014F8CDD492}" srcOrd="1" destOrd="0" parTransId="{ABC55084-1A7D-4AA0-A6BD-27F5BBAACAD3}" sibTransId="{4E737337-1166-4D20-A7C3-A5AA33F82E73}"/>
    <dgm:cxn modelId="{2CB99E89-1C72-4330-9849-A17B240EFA54}" type="presOf" srcId="{169B278A-42E8-422C-A3BC-A8AD4C94D6A1}" destId="{6C2FFF25-AA76-4883-8545-D95520F37AED}" srcOrd="0" destOrd="0" presId="urn:microsoft.com/office/officeart/2005/8/layout/hierarchy1"/>
    <dgm:cxn modelId="{C58864B5-2F09-4734-81A9-6FDC48F47755}" srcId="{79165EB0-9883-484F-994C-EF89400F42E0}" destId="{1FEEE2B8-B440-427E-80C1-3F8D2B23A3C3}" srcOrd="3" destOrd="0" parTransId="{CB06E5E6-FC7A-488F-849B-0040BD1F78F4}" sibTransId="{199EE829-C9DC-47A1-953F-006620E7D251}"/>
    <dgm:cxn modelId="{3BA59EB9-5854-42E6-B380-B52E3F8E4F98}" srcId="{79165EB0-9883-484F-994C-EF89400F42E0}" destId="{4B45EE7F-BF99-48E3-A6D2-6CEFEAA676D2}" srcOrd="4" destOrd="0" parTransId="{C4BC98BB-8CC3-431A-8535-0D9A8B9CC2FD}" sibTransId="{B1C98439-8086-4D8B-8548-7600B68BC37A}"/>
    <dgm:cxn modelId="{DF036021-3E63-4274-A83C-72DA5590BCDA}" srcId="{79165EB0-9883-484F-994C-EF89400F42E0}" destId="{169B278A-42E8-422C-A3BC-A8AD4C94D6A1}" srcOrd="0" destOrd="0" parTransId="{5326A768-1CB8-47F1-8DA8-7C0426C8B524}" sibTransId="{D4D293D7-7309-476B-953B-E837488D937E}"/>
    <dgm:cxn modelId="{18A1C09C-8451-438A-8DC9-41A45796B4B2}" type="presOf" srcId="{763DC9BC-CD78-4567-B9A6-A0E487F4A031}" destId="{334F8DF1-2766-4E3C-81E5-8523A5D192E2}" srcOrd="0" destOrd="0" presId="urn:microsoft.com/office/officeart/2005/8/layout/hierarchy1"/>
    <dgm:cxn modelId="{F7BCC4F5-92F4-4EC2-AB85-863A87931C5E}" srcId="{79165EB0-9883-484F-994C-EF89400F42E0}" destId="{763DC9BC-CD78-4567-B9A6-A0E487F4A031}" srcOrd="2" destOrd="0" parTransId="{73818586-F54B-4593-A166-C7C1D0DB172C}" sibTransId="{6D8AB41C-AD20-4868-AAD9-28C6C8FD11DC}"/>
    <dgm:cxn modelId="{B41D65AB-0FB0-4482-B4EB-D3BEB846911B}" type="presOf" srcId="{C65C975E-36BF-48D4-BF3C-8014F8CDD492}" destId="{AA496916-F6A7-4FF8-A404-B9EA24A38F38}" srcOrd="0" destOrd="0" presId="urn:microsoft.com/office/officeart/2005/8/layout/hierarchy1"/>
    <dgm:cxn modelId="{DEFFD324-F2A9-4288-B71A-288B1883FDE0}" type="presOf" srcId="{4B45EE7F-BF99-48E3-A6D2-6CEFEAA676D2}" destId="{1E953B4B-1728-439B-AF82-3ECB82B3A2FD}" srcOrd="0" destOrd="0" presId="urn:microsoft.com/office/officeart/2005/8/layout/hierarchy1"/>
    <dgm:cxn modelId="{83643BE4-C7DF-459F-A9AC-00AAFFE6C6F2}" type="presOf" srcId="{79165EB0-9883-484F-994C-EF89400F42E0}" destId="{92657FCB-B15F-4F90-B7E4-D55B47F145F4}" srcOrd="0" destOrd="0" presId="urn:microsoft.com/office/officeart/2005/8/layout/hierarchy1"/>
    <dgm:cxn modelId="{BD0169AB-CE48-4756-91B6-6619C001FC64}" type="presOf" srcId="{1FEEE2B8-B440-427E-80C1-3F8D2B23A3C3}" destId="{DB337FAC-FD20-4F27-908B-71BFA26FC1D4}" srcOrd="0" destOrd="0" presId="urn:microsoft.com/office/officeart/2005/8/layout/hierarchy1"/>
    <dgm:cxn modelId="{5BCEF925-15E9-4B97-A299-8E7A44B0A104}" type="presParOf" srcId="{92657FCB-B15F-4F90-B7E4-D55B47F145F4}" destId="{8E06D636-8B26-4177-8CD4-2024D1EBD490}" srcOrd="0" destOrd="0" presId="urn:microsoft.com/office/officeart/2005/8/layout/hierarchy1"/>
    <dgm:cxn modelId="{28BB342F-93E6-4784-B4E6-304630F6592F}" type="presParOf" srcId="{8E06D636-8B26-4177-8CD4-2024D1EBD490}" destId="{00CD3C4A-C824-46DE-BB1A-05E1D91E267F}" srcOrd="0" destOrd="0" presId="urn:microsoft.com/office/officeart/2005/8/layout/hierarchy1"/>
    <dgm:cxn modelId="{5C0D5093-593A-4D24-846B-F61486B5E74B}" type="presParOf" srcId="{00CD3C4A-C824-46DE-BB1A-05E1D91E267F}" destId="{2A5048A6-CA7F-42FF-9ED6-F23E35AC5052}" srcOrd="0" destOrd="0" presId="urn:microsoft.com/office/officeart/2005/8/layout/hierarchy1"/>
    <dgm:cxn modelId="{4A81BD8A-704F-48B1-9826-C060DD74E8FD}" type="presParOf" srcId="{00CD3C4A-C824-46DE-BB1A-05E1D91E267F}" destId="{6C2FFF25-AA76-4883-8545-D95520F37AED}" srcOrd="1" destOrd="0" presId="urn:microsoft.com/office/officeart/2005/8/layout/hierarchy1"/>
    <dgm:cxn modelId="{11D3090B-C18B-4B99-804B-005131C6E69E}" type="presParOf" srcId="{8E06D636-8B26-4177-8CD4-2024D1EBD490}" destId="{98F8C413-0A3F-4F0C-8945-0FBE59A160AE}" srcOrd="1" destOrd="0" presId="urn:microsoft.com/office/officeart/2005/8/layout/hierarchy1"/>
    <dgm:cxn modelId="{7284DAFA-75CD-4565-8460-06C21BF4704E}" type="presParOf" srcId="{92657FCB-B15F-4F90-B7E4-D55B47F145F4}" destId="{FAE8CE8E-A349-407E-9B75-5447BEF64EC3}" srcOrd="1" destOrd="0" presId="urn:microsoft.com/office/officeart/2005/8/layout/hierarchy1"/>
    <dgm:cxn modelId="{C4813707-6AD5-4AD5-8263-288628F8EF4B}" type="presParOf" srcId="{FAE8CE8E-A349-407E-9B75-5447BEF64EC3}" destId="{7F8FF469-7CFE-4460-B986-B06AA1A68CC8}" srcOrd="0" destOrd="0" presId="urn:microsoft.com/office/officeart/2005/8/layout/hierarchy1"/>
    <dgm:cxn modelId="{3FE06156-B9BC-489F-9AF6-C8866455CB83}" type="presParOf" srcId="{7F8FF469-7CFE-4460-B986-B06AA1A68CC8}" destId="{38F9C436-7643-452F-A905-B396582E3E2E}" srcOrd="0" destOrd="0" presId="urn:microsoft.com/office/officeart/2005/8/layout/hierarchy1"/>
    <dgm:cxn modelId="{12D34829-583A-4228-A3DB-51BF18DE604F}" type="presParOf" srcId="{7F8FF469-7CFE-4460-B986-B06AA1A68CC8}" destId="{AA496916-F6A7-4FF8-A404-B9EA24A38F38}" srcOrd="1" destOrd="0" presId="urn:microsoft.com/office/officeart/2005/8/layout/hierarchy1"/>
    <dgm:cxn modelId="{C312AFE9-FBE5-43A3-AF1D-6188CF7E1111}" type="presParOf" srcId="{FAE8CE8E-A349-407E-9B75-5447BEF64EC3}" destId="{782786FA-7B93-4712-B45A-0522085B5318}" srcOrd="1" destOrd="0" presId="urn:microsoft.com/office/officeart/2005/8/layout/hierarchy1"/>
    <dgm:cxn modelId="{3801C43F-4133-4B9C-93E9-CCE505006974}" type="presParOf" srcId="{92657FCB-B15F-4F90-B7E4-D55B47F145F4}" destId="{5C19794C-449E-43D7-98D4-B79E31AE9671}" srcOrd="2" destOrd="0" presId="urn:microsoft.com/office/officeart/2005/8/layout/hierarchy1"/>
    <dgm:cxn modelId="{1952B5F8-2B07-4C4D-8251-919321CC8CD5}" type="presParOf" srcId="{5C19794C-449E-43D7-98D4-B79E31AE9671}" destId="{C45F026F-3EDA-4892-A4BF-F0286395EE08}" srcOrd="0" destOrd="0" presId="urn:microsoft.com/office/officeart/2005/8/layout/hierarchy1"/>
    <dgm:cxn modelId="{0C101375-06A3-47C6-AABA-3F7DFD4388F3}" type="presParOf" srcId="{C45F026F-3EDA-4892-A4BF-F0286395EE08}" destId="{4B2DAA90-3707-40D8-A050-1A1F2774CDFE}" srcOrd="0" destOrd="0" presId="urn:microsoft.com/office/officeart/2005/8/layout/hierarchy1"/>
    <dgm:cxn modelId="{C8045260-B9D9-492D-AA39-EB4E5AF8F4FE}" type="presParOf" srcId="{C45F026F-3EDA-4892-A4BF-F0286395EE08}" destId="{334F8DF1-2766-4E3C-81E5-8523A5D192E2}" srcOrd="1" destOrd="0" presId="urn:microsoft.com/office/officeart/2005/8/layout/hierarchy1"/>
    <dgm:cxn modelId="{3589BFD4-44C4-40EA-A5A6-171D7C2E5863}" type="presParOf" srcId="{5C19794C-449E-43D7-98D4-B79E31AE9671}" destId="{337B9737-ACC0-4A4E-A4CA-361ECAC3DF8C}" srcOrd="1" destOrd="0" presId="urn:microsoft.com/office/officeart/2005/8/layout/hierarchy1"/>
    <dgm:cxn modelId="{2B755BF2-0D60-45D2-8DD8-2E0E161D77A0}" type="presParOf" srcId="{92657FCB-B15F-4F90-B7E4-D55B47F145F4}" destId="{477D4BD9-837B-4259-8882-4987BEC132AA}" srcOrd="3" destOrd="0" presId="urn:microsoft.com/office/officeart/2005/8/layout/hierarchy1"/>
    <dgm:cxn modelId="{D17EB5AB-8E29-434F-8662-628F72DEC46B}" type="presParOf" srcId="{477D4BD9-837B-4259-8882-4987BEC132AA}" destId="{74F38CA3-219C-4C64-B697-063009701D08}" srcOrd="0" destOrd="0" presId="urn:microsoft.com/office/officeart/2005/8/layout/hierarchy1"/>
    <dgm:cxn modelId="{A1FE7F90-5044-488B-BAB8-D75667199B7C}" type="presParOf" srcId="{74F38CA3-219C-4C64-B697-063009701D08}" destId="{10553B47-C95B-4D7A-99A8-6ED51FD1E061}" srcOrd="0" destOrd="0" presId="urn:microsoft.com/office/officeart/2005/8/layout/hierarchy1"/>
    <dgm:cxn modelId="{D0977B8E-D2FC-4BFA-B8EF-61C2852A0050}" type="presParOf" srcId="{74F38CA3-219C-4C64-B697-063009701D08}" destId="{DB337FAC-FD20-4F27-908B-71BFA26FC1D4}" srcOrd="1" destOrd="0" presId="urn:microsoft.com/office/officeart/2005/8/layout/hierarchy1"/>
    <dgm:cxn modelId="{0CDAA559-A349-4840-8C89-EA3866D9E45E}" type="presParOf" srcId="{477D4BD9-837B-4259-8882-4987BEC132AA}" destId="{8718C3BA-0942-4E20-B932-AB25596F27F0}" srcOrd="1" destOrd="0" presId="urn:microsoft.com/office/officeart/2005/8/layout/hierarchy1"/>
    <dgm:cxn modelId="{6D5B0AD1-2DB2-493B-8095-E30C92F38EA5}" type="presParOf" srcId="{92657FCB-B15F-4F90-B7E4-D55B47F145F4}" destId="{DF83BD8B-6D33-411E-A529-A018A59E3B13}" srcOrd="4" destOrd="0" presId="urn:microsoft.com/office/officeart/2005/8/layout/hierarchy1"/>
    <dgm:cxn modelId="{C459CD6D-09D7-43E7-B046-AF0016DFDA88}" type="presParOf" srcId="{DF83BD8B-6D33-411E-A529-A018A59E3B13}" destId="{6B1A7BD4-0007-4EC2-881C-D664A1244D13}" srcOrd="0" destOrd="0" presId="urn:microsoft.com/office/officeart/2005/8/layout/hierarchy1"/>
    <dgm:cxn modelId="{F9DEE129-8FE9-4581-BFA1-FC4172C07C8C}" type="presParOf" srcId="{6B1A7BD4-0007-4EC2-881C-D664A1244D13}" destId="{76974E51-F411-4D5C-8C66-D4C82A92C1F7}" srcOrd="0" destOrd="0" presId="urn:microsoft.com/office/officeart/2005/8/layout/hierarchy1"/>
    <dgm:cxn modelId="{A8656737-8C9E-4B23-B652-E1DBD0A4BDDB}" type="presParOf" srcId="{6B1A7BD4-0007-4EC2-881C-D664A1244D13}" destId="{1E953B4B-1728-439B-AF82-3ECB82B3A2FD}" srcOrd="1" destOrd="0" presId="urn:microsoft.com/office/officeart/2005/8/layout/hierarchy1"/>
    <dgm:cxn modelId="{E5D52FE8-5EEA-430C-8DF0-6DF64332F653}" type="presParOf" srcId="{DF83BD8B-6D33-411E-A529-A018A59E3B13}" destId="{5D53326A-D6E7-481C-BCDF-C04AEF243F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9C6B3-0C68-4BED-8520-83559306225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64CFC3-3CA8-43AF-8D57-46861E6058A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/>
          </a:r>
          <a:br>
            <a:rPr lang="ru-RU" b="1" dirty="0" smtClean="0">
              <a:solidFill>
                <a:schemeClr val="bg1"/>
              </a:solidFill>
            </a:rPr>
          </a:br>
          <a:r>
            <a:rPr lang="ru-RU" b="1" dirty="0" smtClean="0">
              <a:solidFill>
                <a:schemeClr val="bg1"/>
              </a:solidFill>
            </a:rPr>
            <a:t>УЧРЕЖДЕНИЯ ОБЩЕГО, СРЕДНЕГО ПРОФЕССИОНАЛЬНОГО И ВЫСШЕГО ОБРАЗОВАНИЯ</a:t>
          </a:r>
          <a:endParaRPr lang="ru-RU" b="1" dirty="0">
            <a:solidFill>
              <a:schemeClr val="bg1"/>
            </a:solidFill>
          </a:endParaRPr>
        </a:p>
      </dgm:t>
    </dgm:pt>
    <dgm:pt modelId="{0D8BA927-6E0A-4B09-9C2B-F160F8FA5B3F}" type="parTrans" cxnId="{FD2A07DD-9626-407F-9FA0-A675067E1922}">
      <dgm:prSet/>
      <dgm:spPr/>
      <dgm:t>
        <a:bodyPr/>
        <a:lstStyle/>
        <a:p>
          <a:endParaRPr lang="ru-RU"/>
        </a:p>
      </dgm:t>
    </dgm:pt>
    <dgm:pt modelId="{A447CA42-A8A4-4EA1-A940-9D3FAE77E2AB}" type="sibTrans" cxnId="{FD2A07DD-9626-407F-9FA0-A675067E1922}">
      <dgm:prSet/>
      <dgm:spPr/>
      <dgm:t>
        <a:bodyPr/>
        <a:lstStyle/>
        <a:p>
          <a:endParaRPr lang="ru-RU"/>
        </a:p>
      </dgm:t>
    </dgm:pt>
    <dgm:pt modelId="{81E2C67D-70D2-40F9-A8AE-4D3D2203306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САДЫ</a:t>
          </a:r>
          <a:endParaRPr lang="ru-RU" b="1" dirty="0">
            <a:solidFill>
              <a:schemeClr val="bg1"/>
            </a:solidFill>
          </a:endParaRPr>
        </a:p>
      </dgm:t>
    </dgm:pt>
    <dgm:pt modelId="{33AB761F-BCAC-4280-81E4-ED996084E188}" type="parTrans" cxnId="{50245075-1092-41F6-B98F-160D9001A8C2}">
      <dgm:prSet/>
      <dgm:spPr/>
      <dgm:t>
        <a:bodyPr/>
        <a:lstStyle/>
        <a:p>
          <a:endParaRPr lang="ru-RU"/>
        </a:p>
      </dgm:t>
    </dgm:pt>
    <dgm:pt modelId="{4448A079-4A0B-4E98-AE10-A53DA434B8B8}" type="sibTrans" cxnId="{50245075-1092-41F6-B98F-160D9001A8C2}">
      <dgm:prSet/>
      <dgm:spPr/>
      <dgm:t>
        <a:bodyPr/>
        <a:lstStyle/>
        <a:p>
          <a:endParaRPr lang="ru-RU"/>
        </a:p>
      </dgm:t>
    </dgm:pt>
    <dgm:pt modelId="{4F116DEF-BFD6-44C8-A39C-D026DC70DFF1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ДЕТСКИЕ ДОМА, ИНТЕРНАТЫ</a:t>
          </a:r>
          <a:endParaRPr lang="ru-RU" b="1" dirty="0">
            <a:solidFill>
              <a:schemeClr val="bg1"/>
            </a:solidFill>
          </a:endParaRPr>
        </a:p>
      </dgm:t>
    </dgm:pt>
    <dgm:pt modelId="{CF948BAB-EA8E-4C87-938D-15EEB9908A14}" type="parTrans" cxnId="{4501F063-4AD2-4137-A19A-DEF91C2D7B49}">
      <dgm:prSet/>
      <dgm:spPr/>
      <dgm:t>
        <a:bodyPr/>
        <a:lstStyle/>
        <a:p>
          <a:endParaRPr lang="ru-RU"/>
        </a:p>
      </dgm:t>
    </dgm:pt>
    <dgm:pt modelId="{2D095E08-6A41-4A34-981B-67D903AF915B}" type="sibTrans" cxnId="{4501F063-4AD2-4137-A19A-DEF91C2D7B49}">
      <dgm:prSet/>
      <dgm:spPr/>
      <dgm:t>
        <a:bodyPr/>
        <a:lstStyle/>
        <a:p>
          <a:endParaRPr lang="ru-RU"/>
        </a:p>
      </dgm:t>
    </dgm:pt>
    <dgm:pt modelId="{D83A69DD-CF04-4773-ACBD-77C789F47B3D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ОНЛАЙН-ШКОЛЫ</a:t>
          </a:r>
          <a:endParaRPr lang="ru-RU" b="1" dirty="0">
            <a:solidFill>
              <a:schemeClr val="bg1"/>
            </a:solidFill>
          </a:endParaRPr>
        </a:p>
      </dgm:t>
    </dgm:pt>
    <dgm:pt modelId="{5FB2EDC1-BCC6-4DDB-A8C0-21994C613D9A}" type="parTrans" cxnId="{FB8A7C92-504D-41A2-A997-234A469FF606}">
      <dgm:prSet/>
      <dgm:spPr/>
      <dgm:t>
        <a:bodyPr/>
        <a:lstStyle/>
        <a:p>
          <a:endParaRPr lang="ru-RU"/>
        </a:p>
      </dgm:t>
    </dgm:pt>
    <dgm:pt modelId="{7BBAC2E7-0273-409A-B5B7-5FC950AAE09D}" type="sibTrans" cxnId="{FB8A7C92-504D-41A2-A997-234A469FF606}">
      <dgm:prSet/>
      <dgm:spPr/>
      <dgm:t>
        <a:bodyPr/>
        <a:lstStyle/>
        <a:p>
          <a:endParaRPr lang="ru-RU"/>
        </a:p>
      </dgm:t>
    </dgm:pt>
    <dgm:pt modelId="{D5E45E99-80F1-4805-A7A8-AC521F08F542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</a:rPr>
            <a:t>СОЦИАЛЬНЫЕ ОРГАНИЗАЦИИ</a:t>
          </a:r>
          <a:endParaRPr lang="ru-RU" b="1" dirty="0">
            <a:solidFill>
              <a:schemeClr val="bg1"/>
            </a:solidFill>
          </a:endParaRPr>
        </a:p>
      </dgm:t>
    </dgm:pt>
    <dgm:pt modelId="{49BDA122-1616-454A-8B30-F2E7B9AA67D8}" type="parTrans" cxnId="{62D59EDB-7452-4FCC-B8BF-776E2D104EA6}">
      <dgm:prSet/>
      <dgm:spPr/>
      <dgm:t>
        <a:bodyPr/>
        <a:lstStyle/>
        <a:p>
          <a:endParaRPr lang="ru-RU"/>
        </a:p>
      </dgm:t>
    </dgm:pt>
    <dgm:pt modelId="{4C289EF5-A64F-4843-BCC2-4C7A37E87B21}" type="sibTrans" cxnId="{62D59EDB-7452-4FCC-B8BF-776E2D104EA6}">
      <dgm:prSet/>
      <dgm:spPr/>
      <dgm:t>
        <a:bodyPr/>
        <a:lstStyle/>
        <a:p>
          <a:endParaRPr lang="ru-RU"/>
        </a:p>
      </dgm:t>
    </dgm:pt>
    <dgm:pt modelId="{11D2E687-83FA-47EF-B35E-E10C604967E2}">
      <dgm:prSet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</a:rPr>
            <a:t>ПРЕДОСТАВЛЕНИЕ ИНДИВИДУАЛЬНЫХ ПРОФЕССИОНАЛЬНЫХ УСЛУГ В ЧАСТНЫХ КАБИНЕТАХ</a:t>
          </a:r>
          <a:endParaRPr lang="ru-RU" b="1" i="0" dirty="0">
            <a:solidFill>
              <a:schemeClr val="bg1"/>
            </a:solidFill>
          </a:endParaRPr>
        </a:p>
      </dgm:t>
    </dgm:pt>
    <dgm:pt modelId="{551E86CB-A319-4F81-90B4-82C1ED183AB9}" type="parTrans" cxnId="{F6037D15-45D5-4458-B3FB-0F33FFF0054A}">
      <dgm:prSet/>
      <dgm:spPr/>
      <dgm:t>
        <a:bodyPr/>
        <a:lstStyle/>
        <a:p>
          <a:endParaRPr lang="ru-RU"/>
        </a:p>
      </dgm:t>
    </dgm:pt>
    <dgm:pt modelId="{C1D8CBDE-A635-4606-845B-41B3ADB8C46F}" type="sibTrans" cxnId="{F6037D15-45D5-4458-B3FB-0F33FFF0054A}">
      <dgm:prSet/>
      <dgm:spPr/>
      <dgm:t>
        <a:bodyPr/>
        <a:lstStyle/>
        <a:p>
          <a:endParaRPr lang="ru-RU"/>
        </a:p>
      </dgm:t>
    </dgm:pt>
    <dgm:pt modelId="{D76D72BE-3176-4FFD-B15D-27A433FCB540}">
      <dgm:prSet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</a:rPr>
            <a:t>МЕДИЦИНСКИЕ УЧРЕЖДЕНИЯ </a:t>
          </a:r>
          <a:r>
            <a:rPr lang="ru-RU" b="1" i="0" dirty="0" smtClean="0">
              <a:solidFill>
                <a:schemeClr val="bg1"/>
              </a:solidFill>
            </a:rPr>
            <a:t>(РЕАБИЛИТАЦИОННЫЕ ЦЕНТРЫ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AB7CD144-D133-4FEA-9058-39471895CBBC}" type="parTrans" cxnId="{06395147-A54A-4C7D-84CF-FDBAADFDAB3A}">
      <dgm:prSet/>
      <dgm:spPr/>
      <dgm:t>
        <a:bodyPr/>
        <a:lstStyle/>
        <a:p>
          <a:endParaRPr lang="ru-RU"/>
        </a:p>
      </dgm:t>
    </dgm:pt>
    <dgm:pt modelId="{B60AA901-5670-457F-AC35-4D4A0D497CB8}" type="sibTrans" cxnId="{06395147-A54A-4C7D-84CF-FDBAADFDAB3A}">
      <dgm:prSet/>
      <dgm:spPr/>
      <dgm:t>
        <a:bodyPr/>
        <a:lstStyle/>
        <a:p>
          <a:endParaRPr lang="ru-RU"/>
        </a:p>
      </dgm:t>
    </dgm:pt>
    <dgm:pt modelId="{2316D4D9-E9C2-4591-90A0-09E7410992CF}">
      <dgm:prSet/>
      <dgm:spPr/>
      <dgm:t>
        <a:bodyPr/>
        <a:lstStyle/>
        <a:p>
          <a:r>
            <a:rPr lang="ru-RU" b="1" i="0" dirty="0" smtClean="0">
              <a:solidFill>
                <a:schemeClr val="bg1"/>
              </a:solidFill>
            </a:rPr>
            <a:t>ОРГАНИЗАЦИИ В  СФЕРЕ ЗДРАВООХРАНЕНИЯ (ДЕТСКИЕ БОЛЬНИЦЫ, САНАТОРИИ)</a:t>
          </a:r>
          <a:endParaRPr lang="ru-RU" b="1" dirty="0">
            <a:solidFill>
              <a:schemeClr val="bg1"/>
            </a:solidFill>
          </a:endParaRPr>
        </a:p>
      </dgm:t>
    </dgm:pt>
    <dgm:pt modelId="{BE680888-BE09-4D31-86D2-A532A4845960}" type="parTrans" cxnId="{F4CA341D-0372-4DDE-80DF-1C060D803854}">
      <dgm:prSet/>
      <dgm:spPr/>
      <dgm:t>
        <a:bodyPr/>
        <a:lstStyle/>
        <a:p>
          <a:endParaRPr lang="ru-RU"/>
        </a:p>
      </dgm:t>
    </dgm:pt>
    <dgm:pt modelId="{C2308288-7567-483B-950C-DE8C3911B547}" type="sibTrans" cxnId="{F4CA341D-0372-4DDE-80DF-1C060D803854}">
      <dgm:prSet/>
      <dgm:spPr/>
      <dgm:t>
        <a:bodyPr/>
        <a:lstStyle/>
        <a:p>
          <a:endParaRPr lang="ru-RU"/>
        </a:p>
      </dgm:t>
    </dgm:pt>
    <dgm:pt modelId="{B7B05DB2-4FD6-488D-B75E-874152DBBD67}" type="pres">
      <dgm:prSet presAssocID="{5199C6B3-0C68-4BED-8520-8355930622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3A0EEE-7C77-416D-9DC4-9A4B1551C301}" type="pres">
      <dgm:prSet presAssocID="{5A64CFC3-3CA8-43AF-8D57-46861E6058A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16FD8-D2BD-46FA-B8A0-64782D149B95}" type="pres">
      <dgm:prSet presAssocID="{A447CA42-A8A4-4EA1-A940-9D3FAE77E2AB}" presName="spacer" presStyleCnt="0"/>
      <dgm:spPr/>
    </dgm:pt>
    <dgm:pt modelId="{653B6A8C-94D8-483F-BF41-E9360A1DA8DD}" type="pres">
      <dgm:prSet presAssocID="{81E2C67D-70D2-40F9-A8AE-4D3D2203306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A446E-DD1D-4688-B19A-5941875AF12B}" type="pres">
      <dgm:prSet presAssocID="{4448A079-4A0B-4E98-AE10-A53DA434B8B8}" presName="spacer" presStyleCnt="0"/>
      <dgm:spPr/>
    </dgm:pt>
    <dgm:pt modelId="{1D2A932D-2FD3-4DAC-AFA2-D62A36A50C9F}" type="pres">
      <dgm:prSet presAssocID="{4F116DEF-BFD6-44C8-A39C-D026DC70DFF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617EE-C90E-475A-9D0A-AF9D9628F335}" type="pres">
      <dgm:prSet presAssocID="{2D095E08-6A41-4A34-981B-67D903AF915B}" presName="spacer" presStyleCnt="0"/>
      <dgm:spPr/>
    </dgm:pt>
    <dgm:pt modelId="{FA2A6F73-CADA-4A59-9A36-23C14941F0B0}" type="pres">
      <dgm:prSet presAssocID="{D83A69DD-CF04-4773-ACBD-77C789F47B3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76FC1-8419-4A99-AABD-0A74369A9DBA}" type="pres">
      <dgm:prSet presAssocID="{7BBAC2E7-0273-409A-B5B7-5FC950AAE09D}" presName="spacer" presStyleCnt="0"/>
      <dgm:spPr/>
    </dgm:pt>
    <dgm:pt modelId="{23A8F8CB-3049-4193-A887-DE714BE9A0DF}" type="pres">
      <dgm:prSet presAssocID="{D76D72BE-3176-4FFD-B15D-27A433FCB54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E542E-9CDF-45A8-93C3-13525931F595}" type="pres">
      <dgm:prSet presAssocID="{B60AA901-5670-457F-AC35-4D4A0D497CB8}" presName="spacer" presStyleCnt="0"/>
      <dgm:spPr/>
    </dgm:pt>
    <dgm:pt modelId="{47D2A8B7-1F6C-4450-8DAA-E87AF705D4F2}" type="pres">
      <dgm:prSet presAssocID="{2316D4D9-E9C2-4591-90A0-09E7410992C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9A8EC-F0D5-494D-AE2B-ED621DCD1ECF}" type="pres">
      <dgm:prSet presAssocID="{C2308288-7567-483B-950C-DE8C3911B547}" presName="spacer" presStyleCnt="0"/>
      <dgm:spPr/>
    </dgm:pt>
    <dgm:pt modelId="{469FBB0E-B8A7-44D3-92BC-C2023093A4B7}" type="pres">
      <dgm:prSet presAssocID="{11D2E687-83FA-47EF-B35E-E10C604967E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0BE8C-798F-4D61-B57A-DC2E53CA30B3}" type="pres">
      <dgm:prSet presAssocID="{C1D8CBDE-A635-4606-845B-41B3ADB8C46F}" presName="spacer" presStyleCnt="0"/>
      <dgm:spPr/>
    </dgm:pt>
    <dgm:pt modelId="{116AFFD3-316F-4169-8699-33D0478315BD}" type="pres">
      <dgm:prSet presAssocID="{D5E45E99-80F1-4805-A7A8-AC521F08F54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CBEE0C-34FE-433D-92D1-B81FFA979827}" type="presOf" srcId="{D76D72BE-3176-4FFD-B15D-27A433FCB540}" destId="{23A8F8CB-3049-4193-A887-DE714BE9A0DF}" srcOrd="0" destOrd="0" presId="urn:microsoft.com/office/officeart/2005/8/layout/vList2"/>
    <dgm:cxn modelId="{ED9C1DF8-6EDC-4D40-9908-CA326A268FE0}" type="presOf" srcId="{5A64CFC3-3CA8-43AF-8D57-46861E6058A2}" destId="{033A0EEE-7C77-416D-9DC4-9A4B1551C301}" srcOrd="0" destOrd="0" presId="urn:microsoft.com/office/officeart/2005/8/layout/vList2"/>
    <dgm:cxn modelId="{AAD9EEE6-9FD2-4DD7-811D-30268B2D1BDF}" type="presOf" srcId="{4F116DEF-BFD6-44C8-A39C-D026DC70DFF1}" destId="{1D2A932D-2FD3-4DAC-AFA2-D62A36A50C9F}" srcOrd="0" destOrd="0" presId="urn:microsoft.com/office/officeart/2005/8/layout/vList2"/>
    <dgm:cxn modelId="{FD2A07DD-9626-407F-9FA0-A675067E1922}" srcId="{5199C6B3-0C68-4BED-8520-83559306225E}" destId="{5A64CFC3-3CA8-43AF-8D57-46861E6058A2}" srcOrd="0" destOrd="0" parTransId="{0D8BA927-6E0A-4B09-9C2B-F160F8FA5B3F}" sibTransId="{A447CA42-A8A4-4EA1-A940-9D3FAE77E2AB}"/>
    <dgm:cxn modelId="{F4CA341D-0372-4DDE-80DF-1C060D803854}" srcId="{5199C6B3-0C68-4BED-8520-83559306225E}" destId="{2316D4D9-E9C2-4591-90A0-09E7410992CF}" srcOrd="5" destOrd="0" parTransId="{BE680888-BE09-4D31-86D2-A532A4845960}" sibTransId="{C2308288-7567-483B-950C-DE8C3911B547}"/>
    <dgm:cxn modelId="{4501F063-4AD2-4137-A19A-DEF91C2D7B49}" srcId="{5199C6B3-0C68-4BED-8520-83559306225E}" destId="{4F116DEF-BFD6-44C8-A39C-D026DC70DFF1}" srcOrd="2" destOrd="0" parTransId="{CF948BAB-EA8E-4C87-938D-15EEB9908A14}" sibTransId="{2D095E08-6A41-4A34-981B-67D903AF915B}"/>
    <dgm:cxn modelId="{F6037D15-45D5-4458-B3FB-0F33FFF0054A}" srcId="{5199C6B3-0C68-4BED-8520-83559306225E}" destId="{11D2E687-83FA-47EF-B35E-E10C604967E2}" srcOrd="6" destOrd="0" parTransId="{551E86CB-A319-4F81-90B4-82C1ED183AB9}" sibTransId="{C1D8CBDE-A635-4606-845B-41B3ADB8C46F}"/>
    <dgm:cxn modelId="{FB8A7C92-504D-41A2-A997-234A469FF606}" srcId="{5199C6B3-0C68-4BED-8520-83559306225E}" destId="{D83A69DD-CF04-4773-ACBD-77C789F47B3D}" srcOrd="3" destOrd="0" parTransId="{5FB2EDC1-BCC6-4DDB-A8C0-21994C613D9A}" sibTransId="{7BBAC2E7-0273-409A-B5B7-5FC950AAE09D}"/>
    <dgm:cxn modelId="{50245075-1092-41F6-B98F-160D9001A8C2}" srcId="{5199C6B3-0C68-4BED-8520-83559306225E}" destId="{81E2C67D-70D2-40F9-A8AE-4D3D22033062}" srcOrd="1" destOrd="0" parTransId="{33AB761F-BCAC-4280-81E4-ED996084E188}" sibTransId="{4448A079-4A0B-4E98-AE10-A53DA434B8B8}"/>
    <dgm:cxn modelId="{96DE13EC-19FA-4715-81E3-4B75401B76AF}" type="presOf" srcId="{D83A69DD-CF04-4773-ACBD-77C789F47B3D}" destId="{FA2A6F73-CADA-4A59-9A36-23C14941F0B0}" srcOrd="0" destOrd="0" presId="urn:microsoft.com/office/officeart/2005/8/layout/vList2"/>
    <dgm:cxn modelId="{5E4A2A80-BA1F-4E44-8E1C-CE289DBC31E2}" type="presOf" srcId="{11D2E687-83FA-47EF-B35E-E10C604967E2}" destId="{469FBB0E-B8A7-44D3-92BC-C2023093A4B7}" srcOrd="0" destOrd="0" presId="urn:microsoft.com/office/officeart/2005/8/layout/vList2"/>
    <dgm:cxn modelId="{C84003EC-533A-4F70-8D54-C742D830A3DC}" type="presOf" srcId="{81E2C67D-70D2-40F9-A8AE-4D3D22033062}" destId="{653B6A8C-94D8-483F-BF41-E9360A1DA8DD}" srcOrd="0" destOrd="0" presId="urn:microsoft.com/office/officeart/2005/8/layout/vList2"/>
    <dgm:cxn modelId="{62D59EDB-7452-4FCC-B8BF-776E2D104EA6}" srcId="{5199C6B3-0C68-4BED-8520-83559306225E}" destId="{D5E45E99-80F1-4805-A7A8-AC521F08F542}" srcOrd="7" destOrd="0" parTransId="{49BDA122-1616-454A-8B30-F2E7B9AA67D8}" sibTransId="{4C289EF5-A64F-4843-BCC2-4C7A37E87B21}"/>
    <dgm:cxn modelId="{A8713D9B-B531-4EFA-84BF-93A6F2EA3673}" type="presOf" srcId="{D5E45E99-80F1-4805-A7A8-AC521F08F542}" destId="{116AFFD3-316F-4169-8699-33D0478315BD}" srcOrd="0" destOrd="0" presId="urn:microsoft.com/office/officeart/2005/8/layout/vList2"/>
    <dgm:cxn modelId="{06395147-A54A-4C7D-84CF-FDBAADFDAB3A}" srcId="{5199C6B3-0C68-4BED-8520-83559306225E}" destId="{D76D72BE-3176-4FFD-B15D-27A433FCB540}" srcOrd="4" destOrd="0" parTransId="{AB7CD144-D133-4FEA-9058-39471895CBBC}" sibTransId="{B60AA901-5670-457F-AC35-4D4A0D497CB8}"/>
    <dgm:cxn modelId="{188073D8-F3A6-43FF-9118-86C01BB71E02}" type="presOf" srcId="{5199C6B3-0C68-4BED-8520-83559306225E}" destId="{B7B05DB2-4FD6-488D-B75E-874152DBBD67}" srcOrd="0" destOrd="0" presId="urn:microsoft.com/office/officeart/2005/8/layout/vList2"/>
    <dgm:cxn modelId="{0A108919-C709-4709-87AB-78D78601D9A3}" type="presOf" srcId="{2316D4D9-E9C2-4591-90A0-09E7410992CF}" destId="{47D2A8B7-1F6C-4450-8DAA-E87AF705D4F2}" srcOrd="0" destOrd="0" presId="urn:microsoft.com/office/officeart/2005/8/layout/vList2"/>
    <dgm:cxn modelId="{F8FA1B8C-BE42-4C2D-AFBF-FAF4F827ED33}" type="presParOf" srcId="{B7B05DB2-4FD6-488D-B75E-874152DBBD67}" destId="{033A0EEE-7C77-416D-9DC4-9A4B1551C301}" srcOrd="0" destOrd="0" presId="urn:microsoft.com/office/officeart/2005/8/layout/vList2"/>
    <dgm:cxn modelId="{21E6B52F-C697-42C2-9220-AB95525FC553}" type="presParOf" srcId="{B7B05DB2-4FD6-488D-B75E-874152DBBD67}" destId="{CCD16FD8-D2BD-46FA-B8A0-64782D149B95}" srcOrd="1" destOrd="0" presId="urn:microsoft.com/office/officeart/2005/8/layout/vList2"/>
    <dgm:cxn modelId="{B7CB8EC3-138D-48F7-A009-E484BEC8ADB1}" type="presParOf" srcId="{B7B05DB2-4FD6-488D-B75E-874152DBBD67}" destId="{653B6A8C-94D8-483F-BF41-E9360A1DA8DD}" srcOrd="2" destOrd="0" presId="urn:microsoft.com/office/officeart/2005/8/layout/vList2"/>
    <dgm:cxn modelId="{A87ABD88-D0C6-4378-9999-B9580E57DC18}" type="presParOf" srcId="{B7B05DB2-4FD6-488D-B75E-874152DBBD67}" destId="{6A2A446E-DD1D-4688-B19A-5941875AF12B}" srcOrd="3" destOrd="0" presId="urn:microsoft.com/office/officeart/2005/8/layout/vList2"/>
    <dgm:cxn modelId="{140F7873-17E5-40F4-898D-A8C6C9CF05ED}" type="presParOf" srcId="{B7B05DB2-4FD6-488D-B75E-874152DBBD67}" destId="{1D2A932D-2FD3-4DAC-AFA2-D62A36A50C9F}" srcOrd="4" destOrd="0" presId="urn:microsoft.com/office/officeart/2005/8/layout/vList2"/>
    <dgm:cxn modelId="{036EF291-C86F-401F-9B15-03A44DBF0033}" type="presParOf" srcId="{B7B05DB2-4FD6-488D-B75E-874152DBBD67}" destId="{F9D617EE-C90E-475A-9D0A-AF9D9628F335}" srcOrd="5" destOrd="0" presId="urn:microsoft.com/office/officeart/2005/8/layout/vList2"/>
    <dgm:cxn modelId="{360CF229-0FD5-4C8F-84F1-BCF15C3809CA}" type="presParOf" srcId="{B7B05DB2-4FD6-488D-B75E-874152DBBD67}" destId="{FA2A6F73-CADA-4A59-9A36-23C14941F0B0}" srcOrd="6" destOrd="0" presId="urn:microsoft.com/office/officeart/2005/8/layout/vList2"/>
    <dgm:cxn modelId="{BD3D0721-50DC-441C-9DB9-C87BD877F062}" type="presParOf" srcId="{B7B05DB2-4FD6-488D-B75E-874152DBBD67}" destId="{9B276FC1-8419-4A99-AABD-0A74369A9DBA}" srcOrd="7" destOrd="0" presId="urn:microsoft.com/office/officeart/2005/8/layout/vList2"/>
    <dgm:cxn modelId="{2F87A073-79EB-4BA8-B87E-6E9AC4EE67C6}" type="presParOf" srcId="{B7B05DB2-4FD6-488D-B75E-874152DBBD67}" destId="{23A8F8CB-3049-4193-A887-DE714BE9A0DF}" srcOrd="8" destOrd="0" presId="urn:microsoft.com/office/officeart/2005/8/layout/vList2"/>
    <dgm:cxn modelId="{35EC80E6-28C9-44DB-9A04-49C59C2D2F6F}" type="presParOf" srcId="{B7B05DB2-4FD6-488D-B75E-874152DBBD67}" destId="{2CCE542E-9CDF-45A8-93C3-13525931F595}" srcOrd="9" destOrd="0" presId="urn:microsoft.com/office/officeart/2005/8/layout/vList2"/>
    <dgm:cxn modelId="{62D7E1FF-E0C2-498E-8A3A-8731A0C6F2D0}" type="presParOf" srcId="{B7B05DB2-4FD6-488D-B75E-874152DBBD67}" destId="{47D2A8B7-1F6C-4450-8DAA-E87AF705D4F2}" srcOrd="10" destOrd="0" presId="urn:microsoft.com/office/officeart/2005/8/layout/vList2"/>
    <dgm:cxn modelId="{E00848D9-CC98-4569-B663-5D91ED230DF9}" type="presParOf" srcId="{B7B05DB2-4FD6-488D-B75E-874152DBBD67}" destId="{F039A8EC-F0D5-494D-AE2B-ED621DCD1ECF}" srcOrd="11" destOrd="0" presId="urn:microsoft.com/office/officeart/2005/8/layout/vList2"/>
    <dgm:cxn modelId="{C2EB3FDE-D00E-4E2A-8949-11A2B6CDFA24}" type="presParOf" srcId="{B7B05DB2-4FD6-488D-B75E-874152DBBD67}" destId="{469FBB0E-B8A7-44D3-92BC-C2023093A4B7}" srcOrd="12" destOrd="0" presId="urn:microsoft.com/office/officeart/2005/8/layout/vList2"/>
    <dgm:cxn modelId="{60D60491-8C69-4458-A08D-8F461C5F5552}" type="presParOf" srcId="{B7B05DB2-4FD6-488D-B75E-874152DBBD67}" destId="{4870BE8C-798F-4D61-B57A-DC2E53CA30B3}" srcOrd="13" destOrd="0" presId="urn:microsoft.com/office/officeart/2005/8/layout/vList2"/>
    <dgm:cxn modelId="{9432A73C-3C8B-46A8-8B2F-234B7604DD62}" type="presParOf" srcId="{B7B05DB2-4FD6-488D-B75E-874152DBBD67}" destId="{116AFFD3-316F-4169-8699-33D0478315B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7CA7E-D720-4E0D-A7C3-176146E675C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47AAD-5299-4E71-9635-9D2F0B9A0E6E}">
      <dgm:prSet/>
      <dgm:spPr/>
      <dgm:t>
        <a:bodyPr/>
        <a:lstStyle/>
        <a:p>
          <a:pPr rtl="0"/>
          <a:r>
            <a:rPr lang="ru-RU" smtClean="0"/>
            <a:t>оказание помощи детям и взрослым</a:t>
          </a:r>
          <a:endParaRPr lang="ru-RU"/>
        </a:p>
      </dgm:t>
    </dgm:pt>
    <dgm:pt modelId="{1C43D4D4-A3BF-45E3-8F17-A219745324C5}" type="parTrans" cxnId="{E492A619-B80B-4D37-BFF2-809E538FA0D6}">
      <dgm:prSet/>
      <dgm:spPr/>
      <dgm:t>
        <a:bodyPr/>
        <a:lstStyle/>
        <a:p>
          <a:endParaRPr lang="ru-RU"/>
        </a:p>
      </dgm:t>
    </dgm:pt>
    <dgm:pt modelId="{5184C1D2-3D42-4F5E-AE6F-A8E0BB584A75}" type="sibTrans" cxnId="{E492A619-B80B-4D37-BFF2-809E538FA0D6}">
      <dgm:prSet/>
      <dgm:spPr/>
      <dgm:t>
        <a:bodyPr/>
        <a:lstStyle/>
        <a:p>
          <a:endParaRPr lang="ru-RU"/>
        </a:p>
      </dgm:t>
    </dgm:pt>
    <dgm:pt modelId="{E2BE2428-5D51-4416-9A40-43F6C56301B7}">
      <dgm:prSet/>
      <dgm:spPr/>
      <dgm:t>
        <a:bodyPr/>
        <a:lstStyle/>
        <a:p>
          <a:pPr rtl="0"/>
          <a:r>
            <a:rPr lang="ru-RU" smtClean="0"/>
            <a:t>перспективы карьерного роста</a:t>
          </a:r>
          <a:endParaRPr lang="ru-RU"/>
        </a:p>
      </dgm:t>
    </dgm:pt>
    <dgm:pt modelId="{2D074947-56B0-45F6-9569-DF10B302003C}" type="parTrans" cxnId="{A4E3D8A5-EE25-4052-8E59-7993468DCA3F}">
      <dgm:prSet/>
      <dgm:spPr/>
      <dgm:t>
        <a:bodyPr/>
        <a:lstStyle/>
        <a:p>
          <a:endParaRPr lang="ru-RU"/>
        </a:p>
      </dgm:t>
    </dgm:pt>
    <dgm:pt modelId="{F525EC46-CE63-47D8-99BC-D917A7FE4368}" type="sibTrans" cxnId="{A4E3D8A5-EE25-4052-8E59-7993468DCA3F}">
      <dgm:prSet/>
      <dgm:spPr/>
      <dgm:t>
        <a:bodyPr/>
        <a:lstStyle/>
        <a:p>
          <a:endParaRPr lang="ru-RU"/>
        </a:p>
      </dgm:t>
    </dgm:pt>
    <dgm:pt modelId="{EA145F33-4450-4EC5-9427-7CF7DDA052E4}">
      <dgm:prSet/>
      <dgm:spPr/>
      <dgm:t>
        <a:bodyPr/>
        <a:lstStyle/>
        <a:p>
          <a:pPr rtl="0"/>
          <a:r>
            <a:rPr lang="ru-RU" smtClean="0"/>
            <a:t>возможность совмещать практику с научной деятельностью</a:t>
          </a:r>
          <a:endParaRPr lang="ru-RU"/>
        </a:p>
      </dgm:t>
    </dgm:pt>
    <dgm:pt modelId="{9C6F661B-F91C-4CB9-8F23-FE0D7BAFBC10}" type="parTrans" cxnId="{F5192E59-F592-4198-ADF4-0FA54D62FF23}">
      <dgm:prSet/>
      <dgm:spPr/>
      <dgm:t>
        <a:bodyPr/>
        <a:lstStyle/>
        <a:p>
          <a:endParaRPr lang="ru-RU"/>
        </a:p>
      </dgm:t>
    </dgm:pt>
    <dgm:pt modelId="{03873EDF-20AF-4D08-BD93-607FFEA81E6C}" type="sibTrans" cxnId="{F5192E59-F592-4198-ADF4-0FA54D62FF23}">
      <dgm:prSet/>
      <dgm:spPr/>
      <dgm:t>
        <a:bodyPr/>
        <a:lstStyle/>
        <a:p>
          <a:endParaRPr lang="ru-RU"/>
        </a:p>
      </dgm:t>
    </dgm:pt>
    <dgm:pt modelId="{99781717-6140-405D-A9E3-3805E1E8D105}">
      <dgm:prSet/>
      <dgm:spPr/>
      <dgm:t>
        <a:bodyPr/>
        <a:lstStyle/>
        <a:p>
          <a:pPr rtl="0"/>
          <a:r>
            <a:rPr lang="ru-RU" dirty="0" smtClean="0"/>
            <a:t>непрерывная </a:t>
          </a:r>
          <a:r>
            <a:rPr lang="ru-RU" dirty="0" err="1" smtClean="0"/>
            <a:t>востребованность</a:t>
          </a:r>
          <a:r>
            <a:rPr lang="ru-RU" dirty="0" smtClean="0"/>
            <a:t> в связи с природными и социальными процессами и катаклизмами</a:t>
          </a:r>
          <a:endParaRPr lang="ru-RU" dirty="0"/>
        </a:p>
      </dgm:t>
    </dgm:pt>
    <dgm:pt modelId="{B9362E1D-E738-49E1-A0E7-8D390E55ACB0}" type="parTrans" cxnId="{4F02543C-C033-45B8-BA78-6714B9DAB8CD}">
      <dgm:prSet/>
      <dgm:spPr/>
      <dgm:t>
        <a:bodyPr/>
        <a:lstStyle/>
        <a:p>
          <a:endParaRPr lang="ru-RU"/>
        </a:p>
      </dgm:t>
    </dgm:pt>
    <dgm:pt modelId="{26CC53DD-9B19-46B4-8422-9830A00AEB7C}" type="sibTrans" cxnId="{4F02543C-C033-45B8-BA78-6714B9DAB8CD}">
      <dgm:prSet/>
      <dgm:spPr/>
      <dgm:t>
        <a:bodyPr/>
        <a:lstStyle/>
        <a:p>
          <a:endParaRPr lang="ru-RU"/>
        </a:p>
      </dgm:t>
    </dgm:pt>
    <dgm:pt modelId="{CA9D1795-A01A-43B1-89B7-F94179771DB0}" type="pres">
      <dgm:prSet presAssocID="{3287CA7E-D720-4E0D-A7C3-176146E675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1B2D3-525A-4A79-8C61-ED006782104B}" type="pres">
      <dgm:prSet presAssocID="{5E147AAD-5299-4E71-9635-9D2F0B9A0E6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01745-9EC0-4794-A5FA-E954F21E1F45}" type="pres">
      <dgm:prSet presAssocID="{5184C1D2-3D42-4F5E-AE6F-A8E0BB584A75}" presName="spacer" presStyleCnt="0"/>
      <dgm:spPr/>
    </dgm:pt>
    <dgm:pt modelId="{44B22F88-8E93-4560-976D-937AABBA7DC1}" type="pres">
      <dgm:prSet presAssocID="{E2BE2428-5D51-4416-9A40-43F6C56301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96DD3-434B-4F4D-BEB7-97788E82CA23}" type="pres">
      <dgm:prSet presAssocID="{F525EC46-CE63-47D8-99BC-D917A7FE4368}" presName="spacer" presStyleCnt="0"/>
      <dgm:spPr/>
    </dgm:pt>
    <dgm:pt modelId="{420E7736-2FDC-4C42-852C-73169A0C3B31}" type="pres">
      <dgm:prSet presAssocID="{EA145F33-4450-4EC5-9427-7CF7DDA052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8D93B-F6DA-4FF5-89BF-6BADDC225D34}" type="pres">
      <dgm:prSet presAssocID="{03873EDF-20AF-4D08-BD93-607FFEA81E6C}" presName="spacer" presStyleCnt="0"/>
      <dgm:spPr/>
    </dgm:pt>
    <dgm:pt modelId="{0783A12F-1686-4802-B511-9C1533D7ACAE}" type="pres">
      <dgm:prSet presAssocID="{99781717-6140-405D-A9E3-3805E1E8D10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DDB7E-9368-4ADE-8773-C2426134F907}" type="presOf" srcId="{3287CA7E-D720-4E0D-A7C3-176146E675C9}" destId="{CA9D1795-A01A-43B1-89B7-F94179771DB0}" srcOrd="0" destOrd="0" presId="urn:microsoft.com/office/officeart/2005/8/layout/vList2"/>
    <dgm:cxn modelId="{4F02543C-C033-45B8-BA78-6714B9DAB8CD}" srcId="{3287CA7E-D720-4E0D-A7C3-176146E675C9}" destId="{99781717-6140-405D-A9E3-3805E1E8D105}" srcOrd="3" destOrd="0" parTransId="{B9362E1D-E738-49E1-A0E7-8D390E55ACB0}" sibTransId="{26CC53DD-9B19-46B4-8422-9830A00AEB7C}"/>
    <dgm:cxn modelId="{F5192E59-F592-4198-ADF4-0FA54D62FF23}" srcId="{3287CA7E-D720-4E0D-A7C3-176146E675C9}" destId="{EA145F33-4450-4EC5-9427-7CF7DDA052E4}" srcOrd="2" destOrd="0" parTransId="{9C6F661B-F91C-4CB9-8F23-FE0D7BAFBC10}" sibTransId="{03873EDF-20AF-4D08-BD93-607FFEA81E6C}"/>
    <dgm:cxn modelId="{292DF0D6-BCE8-4E7A-9A3B-54097C96B107}" type="presOf" srcId="{EA145F33-4450-4EC5-9427-7CF7DDA052E4}" destId="{420E7736-2FDC-4C42-852C-73169A0C3B31}" srcOrd="0" destOrd="0" presId="urn:microsoft.com/office/officeart/2005/8/layout/vList2"/>
    <dgm:cxn modelId="{A0FA9C1F-0024-4200-AB8E-B8DDDE122EDB}" type="presOf" srcId="{E2BE2428-5D51-4416-9A40-43F6C56301B7}" destId="{44B22F88-8E93-4560-976D-937AABBA7DC1}" srcOrd="0" destOrd="0" presId="urn:microsoft.com/office/officeart/2005/8/layout/vList2"/>
    <dgm:cxn modelId="{E492A619-B80B-4D37-BFF2-809E538FA0D6}" srcId="{3287CA7E-D720-4E0D-A7C3-176146E675C9}" destId="{5E147AAD-5299-4E71-9635-9D2F0B9A0E6E}" srcOrd="0" destOrd="0" parTransId="{1C43D4D4-A3BF-45E3-8F17-A219745324C5}" sibTransId="{5184C1D2-3D42-4F5E-AE6F-A8E0BB584A75}"/>
    <dgm:cxn modelId="{F43A8DFF-EC43-4048-BDE4-6556A9C8DEA7}" type="presOf" srcId="{99781717-6140-405D-A9E3-3805E1E8D105}" destId="{0783A12F-1686-4802-B511-9C1533D7ACAE}" srcOrd="0" destOrd="0" presId="urn:microsoft.com/office/officeart/2005/8/layout/vList2"/>
    <dgm:cxn modelId="{4EA7D291-9C78-4896-9447-C4302CB155FD}" type="presOf" srcId="{5E147AAD-5299-4E71-9635-9D2F0B9A0E6E}" destId="{BEA1B2D3-525A-4A79-8C61-ED006782104B}" srcOrd="0" destOrd="0" presId="urn:microsoft.com/office/officeart/2005/8/layout/vList2"/>
    <dgm:cxn modelId="{A4E3D8A5-EE25-4052-8E59-7993468DCA3F}" srcId="{3287CA7E-D720-4E0D-A7C3-176146E675C9}" destId="{E2BE2428-5D51-4416-9A40-43F6C56301B7}" srcOrd="1" destOrd="0" parTransId="{2D074947-56B0-45F6-9569-DF10B302003C}" sibTransId="{F525EC46-CE63-47D8-99BC-D917A7FE4368}"/>
    <dgm:cxn modelId="{BC0F51BB-5A60-4983-8220-7ED53A4086FE}" type="presParOf" srcId="{CA9D1795-A01A-43B1-89B7-F94179771DB0}" destId="{BEA1B2D3-525A-4A79-8C61-ED006782104B}" srcOrd="0" destOrd="0" presId="urn:microsoft.com/office/officeart/2005/8/layout/vList2"/>
    <dgm:cxn modelId="{FEC07DF7-02FC-47AE-B803-3E3F3B8FCC42}" type="presParOf" srcId="{CA9D1795-A01A-43B1-89B7-F94179771DB0}" destId="{06001745-9EC0-4794-A5FA-E954F21E1F45}" srcOrd="1" destOrd="0" presId="urn:microsoft.com/office/officeart/2005/8/layout/vList2"/>
    <dgm:cxn modelId="{CDEA0B38-1124-4243-90B3-EC7F13761986}" type="presParOf" srcId="{CA9D1795-A01A-43B1-89B7-F94179771DB0}" destId="{44B22F88-8E93-4560-976D-937AABBA7DC1}" srcOrd="2" destOrd="0" presId="urn:microsoft.com/office/officeart/2005/8/layout/vList2"/>
    <dgm:cxn modelId="{EBC0F5DE-535D-4905-A884-5C26578116A5}" type="presParOf" srcId="{CA9D1795-A01A-43B1-89B7-F94179771DB0}" destId="{52E96DD3-434B-4F4D-BEB7-97788E82CA23}" srcOrd="3" destOrd="0" presId="urn:microsoft.com/office/officeart/2005/8/layout/vList2"/>
    <dgm:cxn modelId="{A5B038B8-DDAF-4030-9AA0-FCB3DF2207E6}" type="presParOf" srcId="{CA9D1795-A01A-43B1-89B7-F94179771DB0}" destId="{420E7736-2FDC-4C42-852C-73169A0C3B31}" srcOrd="4" destOrd="0" presId="urn:microsoft.com/office/officeart/2005/8/layout/vList2"/>
    <dgm:cxn modelId="{179B657C-388B-440D-9F35-76242D850641}" type="presParOf" srcId="{CA9D1795-A01A-43B1-89B7-F94179771DB0}" destId="{A118D93B-F6DA-4FF5-89BF-6BADDC225D34}" srcOrd="5" destOrd="0" presId="urn:microsoft.com/office/officeart/2005/8/layout/vList2"/>
    <dgm:cxn modelId="{72D9EADF-0B7B-448E-BE26-BB3825C109B6}" type="presParOf" srcId="{CA9D1795-A01A-43B1-89B7-F94179771DB0}" destId="{0783A12F-1686-4802-B511-9C1533D7AC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5048A6-CA7F-42FF-9ED6-F23E35AC5052}">
      <dsp:nvSpPr>
        <dsp:cNvPr id="0" name=""/>
        <dsp:cNvSpPr/>
      </dsp:nvSpPr>
      <dsp:spPr>
        <a:xfrm>
          <a:off x="2322012" y="526600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2FFF25-AA76-4883-8545-D95520F37AED}">
      <dsp:nvSpPr>
        <dsp:cNvPr id="0" name=""/>
        <dsp:cNvSpPr/>
      </dsp:nvSpPr>
      <dsp:spPr>
        <a:xfrm>
          <a:off x="2516612" y="711470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Логопед системы здравоохранения</a:t>
          </a:r>
          <a:endParaRPr lang="ru-RU" sz="1600" kern="1200" dirty="0"/>
        </a:p>
      </dsp:txBody>
      <dsp:txXfrm>
        <a:off x="2516612" y="711470"/>
        <a:ext cx="1751401" cy="1112140"/>
      </dsp:txXfrm>
    </dsp:sp>
    <dsp:sp modelId="{38F9C436-7643-452F-A905-B396582E3E2E}">
      <dsp:nvSpPr>
        <dsp:cNvPr id="0" name=""/>
        <dsp:cNvSpPr/>
      </dsp:nvSpPr>
      <dsp:spPr>
        <a:xfrm>
          <a:off x="50833" y="481958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496916-F6A7-4FF8-A404-B9EA24A38F38}">
      <dsp:nvSpPr>
        <dsp:cNvPr id="0" name=""/>
        <dsp:cNvSpPr/>
      </dsp:nvSpPr>
      <dsp:spPr>
        <a:xfrm>
          <a:off x="245433" y="66682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Учитель-логопед</a:t>
          </a:r>
        </a:p>
      </dsp:txBody>
      <dsp:txXfrm>
        <a:off x="245433" y="666829"/>
        <a:ext cx="1751401" cy="1112140"/>
      </dsp:txXfrm>
    </dsp:sp>
    <dsp:sp modelId="{4B2DAA90-3707-40D8-A050-1A1F2774CDFE}">
      <dsp:nvSpPr>
        <dsp:cNvPr id="0" name=""/>
        <dsp:cNvSpPr/>
      </dsp:nvSpPr>
      <dsp:spPr>
        <a:xfrm>
          <a:off x="4426102" y="501699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4F8DF1-2766-4E3C-81E5-8523A5D192E2}">
      <dsp:nvSpPr>
        <dsp:cNvPr id="0" name=""/>
        <dsp:cNvSpPr/>
      </dsp:nvSpPr>
      <dsp:spPr>
        <a:xfrm>
          <a:off x="4620702" y="686569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Педагог-дефектолог</a:t>
          </a:r>
          <a:endParaRPr lang="ru-RU" sz="1600" kern="1200" dirty="0"/>
        </a:p>
      </dsp:txBody>
      <dsp:txXfrm>
        <a:off x="4620702" y="686569"/>
        <a:ext cx="1751401" cy="1112140"/>
      </dsp:txXfrm>
    </dsp:sp>
    <dsp:sp modelId="{10553B47-C95B-4D7A-99A8-6ED51FD1E061}">
      <dsp:nvSpPr>
        <dsp:cNvPr id="0" name=""/>
        <dsp:cNvSpPr/>
      </dsp:nvSpPr>
      <dsp:spPr>
        <a:xfrm>
          <a:off x="6425401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337FAC-FD20-4F27-908B-71BFA26FC1D4}">
      <dsp:nvSpPr>
        <dsp:cNvPr id="0" name=""/>
        <dsp:cNvSpPr/>
      </dsp:nvSpPr>
      <dsp:spPr>
        <a:xfrm>
          <a:off x="6620001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Аффазиолог</a:t>
          </a:r>
          <a:endParaRPr lang="ru-RU" sz="1600" kern="1200" dirty="0"/>
        </a:p>
      </dsp:txBody>
      <dsp:txXfrm>
        <a:off x="6620001" y="718676"/>
        <a:ext cx="1751401" cy="1112140"/>
      </dsp:txXfrm>
    </dsp:sp>
    <dsp:sp modelId="{76974E51-F411-4D5C-8C66-D4C82A92C1F7}">
      <dsp:nvSpPr>
        <dsp:cNvPr id="0" name=""/>
        <dsp:cNvSpPr/>
      </dsp:nvSpPr>
      <dsp:spPr>
        <a:xfrm>
          <a:off x="8566003" y="533806"/>
          <a:ext cx="1751401" cy="1112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53B4B-1728-439B-AF82-3ECB82B3A2FD}">
      <dsp:nvSpPr>
        <dsp:cNvPr id="0" name=""/>
        <dsp:cNvSpPr/>
      </dsp:nvSpPr>
      <dsp:spPr>
        <a:xfrm>
          <a:off x="8760603" y="718676"/>
          <a:ext cx="1751401" cy="111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Дефектолог</a:t>
          </a:r>
          <a:endParaRPr lang="ru-RU" sz="1600" kern="1200" dirty="0"/>
        </a:p>
      </dsp:txBody>
      <dsp:txXfrm>
        <a:off x="8760603" y="718676"/>
        <a:ext cx="1751401" cy="11121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3A0EEE-7C77-416D-9DC4-9A4B1551C301}">
      <dsp:nvSpPr>
        <dsp:cNvPr id="0" name=""/>
        <dsp:cNvSpPr/>
      </dsp:nvSpPr>
      <dsp:spPr>
        <a:xfrm>
          <a:off x="0" y="10253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/>
          </a:r>
          <a:br>
            <a:rPr lang="ru-RU" sz="1400" b="1" kern="1200" dirty="0" smtClean="0">
              <a:solidFill>
                <a:schemeClr val="bg1"/>
              </a:solidFill>
            </a:rPr>
          </a:br>
          <a:r>
            <a:rPr lang="ru-RU" sz="1400" b="1" kern="1200" dirty="0" smtClean="0">
              <a:solidFill>
                <a:schemeClr val="bg1"/>
              </a:solidFill>
            </a:rPr>
            <a:t>УЧРЕЖДЕНИЯ ОБЩЕГО, СРЕДНЕГО ПРОФЕССИОНАЛЬНОГО И ВЫСШЕГО ОБРАЗОВАНИЯ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102530"/>
        <a:ext cx="11008021" cy="556920"/>
      </dsp:txXfrm>
    </dsp:sp>
    <dsp:sp modelId="{653B6A8C-94D8-483F-BF41-E9360A1DA8DD}">
      <dsp:nvSpPr>
        <dsp:cNvPr id="0" name=""/>
        <dsp:cNvSpPr/>
      </dsp:nvSpPr>
      <dsp:spPr>
        <a:xfrm>
          <a:off x="0" y="69977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ДЕТСКИЕ САДЫ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699770"/>
        <a:ext cx="11008021" cy="556920"/>
      </dsp:txXfrm>
    </dsp:sp>
    <dsp:sp modelId="{1D2A932D-2FD3-4DAC-AFA2-D62A36A50C9F}">
      <dsp:nvSpPr>
        <dsp:cNvPr id="0" name=""/>
        <dsp:cNvSpPr/>
      </dsp:nvSpPr>
      <dsp:spPr>
        <a:xfrm>
          <a:off x="0" y="129701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ДЕТСКИЕ ДОМА, ИНТЕРНАТЫ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1297010"/>
        <a:ext cx="11008021" cy="556920"/>
      </dsp:txXfrm>
    </dsp:sp>
    <dsp:sp modelId="{FA2A6F73-CADA-4A59-9A36-23C14941F0B0}">
      <dsp:nvSpPr>
        <dsp:cNvPr id="0" name=""/>
        <dsp:cNvSpPr/>
      </dsp:nvSpPr>
      <dsp:spPr>
        <a:xfrm>
          <a:off x="0" y="189425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ОНЛАЙН-ШКОЛЫ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1894250"/>
        <a:ext cx="11008021" cy="556920"/>
      </dsp:txXfrm>
    </dsp:sp>
    <dsp:sp modelId="{23A8F8CB-3049-4193-A887-DE714BE9A0DF}">
      <dsp:nvSpPr>
        <dsp:cNvPr id="0" name=""/>
        <dsp:cNvSpPr/>
      </dsp:nvSpPr>
      <dsp:spPr>
        <a:xfrm>
          <a:off x="0" y="249149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/>
              </a:solidFill>
            </a:rPr>
            <a:t>МЕДИЦИНСКИЕ УЧРЕЖДЕНИЯ </a:t>
          </a:r>
          <a:r>
            <a:rPr lang="ru-RU" sz="1400" b="1" i="0" kern="1200" dirty="0" smtClean="0">
              <a:solidFill>
                <a:schemeClr val="bg1"/>
              </a:solidFill>
            </a:rPr>
            <a:t>(РЕАБИЛИТАЦИОННЫЕ ЦЕНТРЫ</a:t>
          </a:r>
          <a:r>
            <a:rPr lang="ru-RU" sz="1400" b="1" i="0" kern="1200" dirty="0" smtClean="0">
              <a:solidFill>
                <a:schemeClr val="bg1"/>
              </a:solidFill>
            </a:rPr>
            <a:t>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2491490"/>
        <a:ext cx="11008021" cy="556920"/>
      </dsp:txXfrm>
    </dsp:sp>
    <dsp:sp modelId="{47D2A8B7-1F6C-4450-8DAA-E87AF705D4F2}">
      <dsp:nvSpPr>
        <dsp:cNvPr id="0" name=""/>
        <dsp:cNvSpPr/>
      </dsp:nvSpPr>
      <dsp:spPr>
        <a:xfrm>
          <a:off x="0" y="308873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/>
              </a:solidFill>
            </a:rPr>
            <a:t>ОРГАНИЗАЦИИ В  СФЕРЕ ЗДРАВООХРАНЕНИЯ (ДЕТСКИЕ БОЛЬНИЦЫ, САНАТОРИИ)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3088730"/>
        <a:ext cx="11008021" cy="556920"/>
      </dsp:txXfrm>
    </dsp:sp>
    <dsp:sp modelId="{469FBB0E-B8A7-44D3-92BC-C2023093A4B7}">
      <dsp:nvSpPr>
        <dsp:cNvPr id="0" name=""/>
        <dsp:cNvSpPr/>
      </dsp:nvSpPr>
      <dsp:spPr>
        <a:xfrm>
          <a:off x="0" y="368597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/>
              </a:solidFill>
            </a:rPr>
            <a:t>ПРЕДОСТАВЛЕНИЕ ИНДИВИДУАЛЬНЫХ ПРОФЕССИОНАЛЬНЫХ УСЛУГ В ЧАСТНЫХ КАБИНЕТАХ</a:t>
          </a:r>
          <a:endParaRPr lang="ru-RU" sz="1400" b="1" i="0" kern="1200" dirty="0">
            <a:solidFill>
              <a:schemeClr val="bg1"/>
            </a:solidFill>
          </a:endParaRPr>
        </a:p>
      </dsp:txBody>
      <dsp:txXfrm>
        <a:off x="0" y="3685970"/>
        <a:ext cx="11008021" cy="556920"/>
      </dsp:txXfrm>
    </dsp:sp>
    <dsp:sp modelId="{116AFFD3-316F-4169-8699-33D0478315BD}">
      <dsp:nvSpPr>
        <dsp:cNvPr id="0" name=""/>
        <dsp:cNvSpPr/>
      </dsp:nvSpPr>
      <dsp:spPr>
        <a:xfrm>
          <a:off x="0" y="4283210"/>
          <a:ext cx="11008021" cy="556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СОЦИАЛЬНЫЕ ОРГАНИЗАЦИИ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0" y="4283210"/>
        <a:ext cx="11008021" cy="556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1B2D3-525A-4A79-8C61-ED006782104B}">
      <dsp:nvSpPr>
        <dsp:cNvPr id="0" name=""/>
        <dsp:cNvSpPr/>
      </dsp:nvSpPr>
      <dsp:spPr>
        <a:xfrm>
          <a:off x="0" y="36330"/>
          <a:ext cx="11114116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оказание помощи детям и взрослым</a:t>
          </a:r>
          <a:endParaRPr lang="ru-RU" sz="2800" kern="1200"/>
        </a:p>
      </dsp:txBody>
      <dsp:txXfrm>
        <a:off x="0" y="36330"/>
        <a:ext cx="11114116" cy="1112304"/>
      </dsp:txXfrm>
    </dsp:sp>
    <dsp:sp modelId="{44B22F88-8E93-4560-976D-937AABBA7DC1}">
      <dsp:nvSpPr>
        <dsp:cNvPr id="0" name=""/>
        <dsp:cNvSpPr/>
      </dsp:nvSpPr>
      <dsp:spPr>
        <a:xfrm>
          <a:off x="0" y="1229275"/>
          <a:ext cx="11114116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перспективы карьерного роста</a:t>
          </a:r>
          <a:endParaRPr lang="ru-RU" sz="2800" kern="1200"/>
        </a:p>
      </dsp:txBody>
      <dsp:txXfrm>
        <a:off x="0" y="1229275"/>
        <a:ext cx="11114116" cy="1112304"/>
      </dsp:txXfrm>
    </dsp:sp>
    <dsp:sp modelId="{420E7736-2FDC-4C42-852C-73169A0C3B31}">
      <dsp:nvSpPr>
        <dsp:cNvPr id="0" name=""/>
        <dsp:cNvSpPr/>
      </dsp:nvSpPr>
      <dsp:spPr>
        <a:xfrm>
          <a:off x="0" y="2422219"/>
          <a:ext cx="11114116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возможность совмещать практику с научной деятельностью</a:t>
          </a:r>
          <a:endParaRPr lang="ru-RU" sz="2800" kern="1200"/>
        </a:p>
      </dsp:txBody>
      <dsp:txXfrm>
        <a:off x="0" y="2422219"/>
        <a:ext cx="11114116" cy="1112304"/>
      </dsp:txXfrm>
    </dsp:sp>
    <dsp:sp modelId="{0783A12F-1686-4802-B511-9C1533D7ACAE}">
      <dsp:nvSpPr>
        <dsp:cNvPr id="0" name=""/>
        <dsp:cNvSpPr/>
      </dsp:nvSpPr>
      <dsp:spPr>
        <a:xfrm>
          <a:off x="0" y="3615163"/>
          <a:ext cx="11114116" cy="1112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непрерывная </a:t>
          </a:r>
          <a:r>
            <a:rPr lang="ru-RU" sz="2800" kern="1200" dirty="0" err="1" smtClean="0"/>
            <a:t>востребованность</a:t>
          </a:r>
          <a:r>
            <a:rPr lang="ru-RU" sz="2800" kern="1200" dirty="0" smtClean="0"/>
            <a:t> в связи с природными и социальными процессами и катаклизмами</a:t>
          </a:r>
          <a:endParaRPr lang="ru-RU" sz="2800" kern="1200" dirty="0"/>
        </a:p>
      </dsp:txBody>
      <dsp:txXfrm>
        <a:off x="0" y="3615163"/>
        <a:ext cx="11114116" cy="111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8F1F96-445A-498E-ABEB-FCD7C0D0D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CC743F-C728-4437-8CE8-13EA91BF4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00BEBE-1CFC-438C-83D5-958118A4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6DA2BE-D85F-4F17-B54F-EE8D31B5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8FDB30-988F-4BB3-9779-E2CE129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01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6EB075-EBF9-4C47-AB9F-77D36F4B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5B501F4-C7FB-478D-B816-1519FCB0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702A88-D6E4-437E-BE25-9E9B330E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4BF5B8-42E3-480E-A7CF-EB13C6D5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D7693F-D737-40C8-A868-CB40036F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90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6F48840-A22E-40F6-B15D-9715300A9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E016CA-E960-47A3-9164-E86B449E5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2D0BD6-31CE-417D-806A-8126F62F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5D078D-E724-4A84-83CC-1F4AAB3FE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A276FD-9E82-4D8C-B80D-76E190F1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60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9B5A9-469D-4A06-B13A-6253DD65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F5F108-8A9C-4A04-81D1-A675C119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5F8BF2-8B3D-4672-BB58-D3621949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A5DE86-D115-4946-95E7-2CF39906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FFCB34-D031-463E-AEC8-ED73689E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58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950DD1-5B47-4359-8280-0ACFB06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7BE36A6-5FF6-4AE0-83FF-20A66F3E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622FB6-6728-4136-9B09-DE6ECE80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CAF834-0D3C-491A-9778-6A608F30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97C0F9-F15E-4DC8-AED2-53A54341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967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D9476-D573-471F-8B72-225E9F148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4757B8-0D23-420B-B5CD-B6A64FEF84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CD8D33-92AA-4735-9C56-E4CE724E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21BE4C-FB41-4492-9691-007ADAE1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FB3C19-67E4-4E89-9F05-3DD6737B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60BF9D-87F6-42DE-8E59-D7163E9C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61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ED2974-AB2C-499A-A52C-751A004D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0CC7E0-3EE0-45DC-B7AC-2D48B72D1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6E2535E-C9C7-4FE1-9E2E-A3DFD57C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10319E6-A9DC-45C6-B75E-F14CB58A3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46B1BB-A89B-4D20-8262-DAE877731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FE6B400-6214-4D42-ACFE-F851727A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81F668F-4137-4BBB-84AE-C1CC436D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FCC1F44-4E19-4805-BEC2-E7D3D0FF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1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12052-3F62-4559-B2BC-6EDF6C79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B52BF5-8111-4DFC-8436-58F65A7B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0C4287-6AEF-409E-898D-913BC5E3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C9C494-1044-41AD-AF90-BF6F4AFF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92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DDD3FB-A1E2-43D7-915F-80EE038A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4BF9A8-13F4-4E91-ACCD-CA1E682E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16A34E-8B72-4147-8F4C-6EFE63CB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4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955AEA-8B9A-450D-A43B-099161ED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50AD76-E36B-4714-9EFE-33351F03A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8989AB-6EBD-4891-A233-763759859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4FFF68-3516-411B-B930-6401AC48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FEA6FF-75D3-485D-83C8-7A9A2036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8F2A36-B99A-49F0-AB6D-C11CD0BC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3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53A41-0324-465E-8B5A-DB0BDD3A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1B2A45-BB21-420A-B3AD-EC268A77E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0004D6-0549-4EB4-8614-17D63C758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D6485B-0E3C-4A79-9AAA-8A15D9EF5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D3A2282-89D0-4CED-A0C7-32113750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629731-1B4E-4358-976F-171EBE41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4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EE7B8-0570-48B9-8A7D-D1957350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F696F7-AB76-401B-93A5-9A012044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EE49EC-B27F-4AD4-A6B1-647FF8023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899-8185-4AB0-B01E-FDF62E57BBB9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FFC951-0152-40B6-B3E0-0F278B37A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174DE0-B779-46AC-AB0B-68FBBD0A4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11E6-47B3-4513-9EE9-766321B6A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7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0235F37-B345-4943-BFF0-EDEF3E7ECEC4}"/>
              </a:ext>
            </a:extLst>
          </p:cNvPr>
          <p:cNvSpPr/>
          <p:nvPr/>
        </p:nvSpPr>
        <p:spPr>
          <a:xfrm>
            <a:off x="9923611" y="-217504"/>
            <a:ext cx="2567669" cy="250949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55FCA68-1BBF-4510-8EDC-DC39594EC366}"/>
              </a:ext>
            </a:extLst>
          </p:cNvPr>
          <p:cNvSpPr/>
          <p:nvPr/>
        </p:nvSpPr>
        <p:spPr>
          <a:xfrm>
            <a:off x="9290654" y="1333599"/>
            <a:ext cx="1916791" cy="191679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8933E-A87A-405C-8E05-E09A9D673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451" y="1226935"/>
            <a:ext cx="9144000" cy="3624163"/>
          </a:xfrm>
        </p:spPr>
        <p:txBody>
          <a:bodyPr anchor="ctr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44.03.03 - Специальное (дефектологическое) образование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F477DB-82CB-4C15-B662-27964C21298D}"/>
              </a:ext>
            </a:extLst>
          </p:cNvPr>
          <p:cNvSpPr/>
          <p:nvPr/>
        </p:nvSpPr>
        <p:spPr>
          <a:xfrm>
            <a:off x="-624114" y="3751070"/>
            <a:ext cx="2895600" cy="2695405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183E559-8FF6-426E-9C61-BCE08A6D622E}"/>
              </a:ext>
            </a:extLst>
          </p:cNvPr>
          <p:cNvSpPr/>
          <p:nvPr/>
        </p:nvSpPr>
        <p:spPr>
          <a:xfrm>
            <a:off x="1257302" y="5303335"/>
            <a:ext cx="2028369" cy="185519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3BB2CE-8D18-4AC2-BEE8-724F39D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48" y="185251"/>
            <a:ext cx="2895600" cy="1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9D8FF9-EE33-474A-91EB-FC26552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5888" y="0"/>
            <a:ext cx="1916792" cy="19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21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70235F37-B345-4943-BFF0-EDEF3E7ECEC4}"/>
              </a:ext>
            </a:extLst>
          </p:cNvPr>
          <p:cNvSpPr/>
          <p:nvPr/>
        </p:nvSpPr>
        <p:spPr>
          <a:xfrm>
            <a:off x="240165" y="-417823"/>
            <a:ext cx="2567669" cy="250949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55FCA68-1BBF-4510-8EDC-DC39594EC366}"/>
              </a:ext>
            </a:extLst>
          </p:cNvPr>
          <p:cNvSpPr/>
          <p:nvPr/>
        </p:nvSpPr>
        <p:spPr>
          <a:xfrm>
            <a:off x="-268740" y="1090543"/>
            <a:ext cx="1916791" cy="191679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8933E-A87A-405C-8E05-E09A9D67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44" y="82720"/>
            <a:ext cx="6242878" cy="2437843"/>
          </a:xfrm>
        </p:spPr>
        <p:txBody>
          <a:bodyPr anchor="t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НАПРАВЛЕНИЯ ПОДГОТОВКИ</a:t>
            </a:r>
            <a:endParaRPr lang="ru-RU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1524" y="1970117"/>
            <a:ext cx="7748847" cy="39294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44.03.03 - Специальное (дефектологическое) </a:t>
            </a:r>
            <a:r>
              <a:rPr lang="ru-RU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образование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Профиль </a:t>
            </a:r>
            <a:r>
              <a:rPr lang="ru-RU" sz="4000" dirty="0">
                <a:solidFill>
                  <a:schemeClr val="bg1"/>
                </a:solidFill>
              </a:rPr>
              <a:t>подготовки</a:t>
            </a:r>
            <a:r>
              <a:rPr lang="ru-RU" sz="4000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Логопедия</a:t>
            </a:r>
            <a:r>
              <a:rPr lang="ru-RU" sz="4000" dirty="0">
                <a:solidFill>
                  <a:schemeClr val="bg1"/>
                </a:solidFill>
              </a:rPr>
              <a:t>: ранняя диагностика и коррекция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6F477DB-82CB-4C15-B662-27964C21298D}"/>
              </a:ext>
            </a:extLst>
          </p:cNvPr>
          <p:cNvSpPr/>
          <p:nvPr/>
        </p:nvSpPr>
        <p:spPr>
          <a:xfrm>
            <a:off x="9920513" y="3910097"/>
            <a:ext cx="2895600" cy="2695405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A183E559-8FF6-426E-9C61-BCE08A6D622E}"/>
              </a:ext>
            </a:extLst>
          </p:cNvPr>
          <p:cNvSpPr/>
          <p:nvPr/>
        </p:nvSpPr>
        <p:spPr>
          <a:xfrm>
            <a:off x="8906329" y="5217935"/>
            <a:ext cx="2028369" cy="185519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3BB2CE-8D18-4AC2-BEE8-724F39DE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128" y="82720"/>
            <a:ext cx="2895600" cy="1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9D8FF9-EE33-474A-91EB-FC2655234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9947" y="828087"/>
            <a:ext cx="1916792" cy="19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ooo-ado.ru/wp-content/uploads/2021/06/img_img_categories_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65" y="3265930"/>
            <a:ext cx="3141818" cy="234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3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AA6D844-9CB2-4764-A23E-8DCB4DC52E41}"/>
              </a:ext>
            </a:extLst>
          </p:cNvPr>
          <p:cNvSpPr/>
          <p:nvPr/>
        </p:nvSpPr>
        <p:spPr>
          <a:xfrm>
            <a:off x="5960225" y="1825625"/>
            <a:ext cx="6110219" cy="4640699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коррекционно-педагогическую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-консультативную деятельность с использованием методик раннего выявления отклонений в развитии 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восстановительные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при нарушениях речи после инсультов и шоковых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Организововать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и индивидуальные занятия по исправлению недостатков в развитии, восстановлению нарушенных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92FA50-EEF0-4227-84E3-923EABFD6403}"/>
              </a:ext>
            </a:extLst>
          </p:cNvPr>
          <p:cNvSpPr/>
          <p:nvPr/>
        </p:nvSpPr>
        <p:spPr>
          <a:xfrm>
            <a:off x="622299" y="1825625"/>
            <a:ext cx="5257800" cy="464069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Что ты будешь знать и уметь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4DFBBE-98E2-4CB1-AE53-918460F3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99" y="1825625"/>
            <a:ext cx="5257800" cy="464228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общую, возрастную, педагогическую психологию, педагогику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</a:t>
            </a: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клинические основы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дефектологии 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</a:t>
            </a:r>
            <a:r>
              <a:rPr lang="ru-RU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методические документы по вопросам профессиональной и практической </a:t>
            </a: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диагностики</a:t>
            </a:r>
          </a:p>
          <a:p>
            <a:pPr marL="0" lvl="0" indent="0">
              <a:buNone/>
            </a:pPr>
            <a:endParaRPr lang="ru-RU" dirty="0" smtClean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1353800" y="6385505"/>
            <a:ext cx="983342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604172" y="5635490"/>
            <a:ext cx="1058637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A4B23863-FB74-4EA8-A2C4-F3E718D945DD}"/>
              </a:ext>
            </a:extLst>
          </p:cNvPr>
          <p:cNvSpPr txBox="1">
            <a:spLocks/>
          </p:cNvSpPr>
          <p:nvPr/>
        </p:nvSpPr>
        <p:spPr>
          <a:xfrm>
            <a:off x="6346372" y="1825625"/>
            <a:ext cx="5257800" cy="4879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3D04B2D-B04E-4F43-8114-2A05D53E8642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</p:spTree>
    <p:extLst>
      <p:ext uri="{BB962C8B-B14F-4D97-AF65-F5344CB8AC3E}">
        <p14:creationId xmlns:p14="http://schemas.microsoft.com/office/powerpoint/2010/main" xmlns="" val="21411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60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Твоя будущая профессия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0758166"/>
              </p:ext>
            </p:extLst>
          </p:nvPr>
        </p:nvGraphicFramePr>
        <p:xfrm>
          <a:off x="539402" y="1700121"/>
          <a:ext cx="10515600" cy="236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0551885" y="5312613"/>
            <a:ext cx="1872343" cy="172870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137899" y="4602624"/>
            <a:ext cx="1502230" cy="1419977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0974E6-98D4-480D-94B1-2B7186F778AE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5137" y="3748607"/>
            <a:ext cx="4200257" cy="26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8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0551885" y="5312613"/>
            <a:ext cx="1872343" cy="172870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137899" y="4602624"/>
            <a:ext cx="1502230" cy="1419977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91E6FA2-FE68-4A6A-AC8E-CA76062B9599}"/>
              </a:ext>
            </a:extLst>
          </p:cNvPr>
          <p:cNvSpPr/>
          <p:nvPr/>
        </p:nvSpPr>
        <p:spPr>
          <a:xfrm>
            <a:off x="3737113" y="6466324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3647" cy="166163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ОБЛАСТИ ПРИМЕНЕНИЯ ПРОФЕССИИ</a:t>
            </a: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endParaRPr lang="ru-RU" sz="5400" dirty="0">
              <a:solidFill>
                <a:schemeClr val="bg1"/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8176722"/>
              </p:ext>
            </p:extLst>
          </p:nvPr>
        </p:nvGraphicFramePr>
        <p:xfrm>
          <a:off x="473825" y="1523663"/>
          <a:ext cx="11008021" cy="4942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5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B17432D-3091-4844-B163-1B2D7BBB5428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63A878-97D6-43AC-B7F2-10792A3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ПРЕИМУЩЕСТВА ПРОФЕССИИ: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49E7F7A3-EE71-4556-BD35-DD0E1DE53FD1}"/>
              </a:ext>
            </a:extLst>
          </p:cNvPr>
          <p:cNvSpPr/>
          <p:nvPr/>
        </p:nvSpPr>
        <p:spPr>
          <a:xfrm>
            <a:off x="11353800" y="6385505"/>
            <a:ext cx="983342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7BA6123-9BD8-4867-A930-D0F4AFA441C3}"/>
              </a:ext>
            </a:extLst>
          </p:cNvPr>
          <p:cNvSpPr/>
          <p:nvPr/>
        </p:nvSpPr>
        <p:spPr>
          <a:xfrm>
            <a:off x="-417287" y="262987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E297D930-73E9-4548-A9CA-1374D57259E2}"/>
              </a:ext>
            </a:extLst>
          </p:cNvPr>
          <p:cNvSpPr/>
          <p:nvPr/>
        </p:nvSpPr>
        <p:spPr>
          <a:xfrm>
            <a:off x="210456" y="-472238"/>
            <a:ext cx="1255487" cy="125851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F75FD51-94AF-41AD-9784-231E1C61A5E1}"/>
              </a:ext>
            </a:extLst>
          </p:cNvPr>
          <p:cNvSpPr/>
          <p:nvPr/>
        </p:nvSpPr>
        <p:spPr>
          <a:xfrm>
            <a:off x="11604172" y="5635490"/>
            <a:ext cx="1058637" cy="910062"/>
          </a:xfrm>
          <a:prstGeom prst="ellipse">
            <a:avLst/>
          </a:prstGeom>
          <a:solidFill>
            <a:srgbClr val="81B6E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C06BA4C-240B-483F-AEED-B0E2E533572C}"/>
              </a:ext>
            </a:extLst>
          </p:cNvPr>
          <p:cNvSpPr/>
          <p:nvPr/>
        </p:nvSpPr>
        <p:spPr>
          <a:xfrm>
            <a:off x="6631805" y="6402737"/>
            <a:ext cx="4717774" cy="285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педагогический класс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8230338"/>
              </p:ext>
            </p:extLst>
          </p:nvPr>
        </p:nvGraphicFramePr>
        <p:xfrm>
          <a:off x="640080" y="1413164"/>
          <a:ext cx="11114116" cy="476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310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188</Words>
  <Application>Microsoft Office PowerPoint</Application>
  <PresentationFormat>Произвольный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44.03.03 - Специальное (дефектологическое) образование</vt:lpstr>
      <vt:lpstr>НАПРАВЛЕНИЯ ПОДГОТОВКИ</vt:lpstr>
      <vt:lpstr>Что ты будешь знать и уметь</vt:lpstr>
      <vt:lpstr>Твоя будущая профессия</vt:lpstr>
      <vt:lpstr>ОБЛАСТИ ПРИМЕНЕНИЯ ПРОФЕССИИ </vt:lpstr>
      <vt:lpstr>ПРЕИМУЩЕСТВА ПРОФЕССИИ: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Вероника Москвичёва</dc:creator>
  <cp:lastModifiedBy>I</cp:lastModifiedBy>
  <cp:revision>22</cp:revision>
  <dcterms:created xsi:type="dcterms:W3CDTF">2021-12-07T12:01:14Z</dcterms:created>
  <dcterms:modified xsi:type="dcterms:W3CDTF">2021-12-13T01:26:30Z</dcterms:modified>
</cp:coreProperties>
</file>